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6" r:id="rId2"/>
    <p:sldId id="257" r:id="rId3"/>
    <p:sldId id="260" r:id="rId4"/>
    <p:sldId id="259" r:id="rId5"/>
    <p:sldId id="261" r:id="rId6"/>
    <p:sldId id="262" r:id="rId7"/>
    <p:sldId id="263" r:id="rId8"/>
    <p:sldId id="264" r:id="rId9"/>
    <p:sldId id="283" r:id="rId10"/>
    <p:sldId id="284" r:id="rId11"/>
    <p:sldId id="285" r:id="rId12"/>
    <p:sldId id="276" r:id="rId13"/>
    <p:sldId id="277" r:id="rId14"/>
    <p:sldId id="265" r:id="rId15"/>
    <p:sldId id="281" r:id="rId16"/>
    <p:sldId id="278" r:id="rId17"/>
    <p:sldId id="280" r:id="rId18"/>
    <p:sldId id="286" r:id="rId19"/>
    <p:sldId id="279" r:id="rId20"/>
    <p:sldId id="266" r:id="rId21"/>
    <p:sldId id="267" r:id="rId22"/>
  </p:sldIdLst>
  <p:sldSz cx="9144000" cy="6858000" type="screen4x3"/>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873" autoAdjust="0"/>
    <p:restoredTop sz="94660" autoAdjust="0"/>
  </p:normalViewPr>
  <p:slideViewPr>
    <p:cSldViewPr>
      <p:cViewPr varScale="1">
        <p:scale>
          <a:sx n="78" d="100"/>
          <a:sy n="78" d="100"/>
        </p:scale>
        <p:origin x="-654" y="-84"/>
      </p:cViewPr>
      <p:guideLst>
        <p:guide orient="horz" pos="2160"/>
        <p:guide pos="2880"/>
      </p:guideLst>
    </p:cSldViewPr>
  </p:slideViewPr>
  <p:outlineViewPr>
    <p:cViewPr>
      <p:scale>
        <a:sx n="33" d="100"/>
        <a:sy n="33" d="100"/>
      </p:scale>
      <p:origin x="0" y="387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pieChart>
        <c:varyColors val="1"/>
        <c:firstSliceAng val="0"/>
      </c:pieChart>
    </c:plotArea>
    <c:plotVisOnly val="1"/>
  </c:chart>
  <c:txPr>
    <a:bodyPr/>
    <a:lstStyle/>
    <a:p>
      <a:pPr>
        <a:defRPr sz="1800"/>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pieChart>
        <c:varyColors val="1"/>
        <c:firstSliceAng val="0"/>
      </c:pieChart>
    </c:plotArea>
    <c:plotVisOnly val="1"/>
  </c:chart>
  <c:txPr>
    <a:bodyPr/>
    <a:lstStyle/>
    <a:p>
      <a:pPr>
        <a:defRPr sz="1800"/>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style val="3"/>
  <c:chart>
    <c:autoTitleDeleted val="1"/>
    <c:plotArea>
      <c:layout/>
      <c:pieChart>
        <c:varyColors val="1"/>
        <c:firstSliceAng val="0"/>
      </c:pieChart>
    </c:plotArea>
    <c:plotVisOnly val="1"/>
  </c:chart>
  <c:txPr>
    <a:bodyPr/>
    <a:lstStyle/>
    <a:p>
      <a:pPr>
        <a:defRPr sz="1800"/>
      </a:pPr>
      <a:endParaRPr lang="es-MX"/>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 csCatId="colorful" phldr="1"/>
      <dgm:spPr/>
      <dgm:t>
        <a:bodyPr/>
        <a:lstStyle>
          <a:extLst/>
        </a:lstStyle>
        <a:p>
          <a:endParaRPr lang="es-ES"/>
        </a:p>
      </dgm:t>
    </dgm:pt>
    <dgm:pt modelId="{787546C1-DD5C-4D6E-BFDD-D95A52E781AD}">
      <dgm:prSet phldrT="[Text]"/>
      <dgm:spPr/>
      <dgm:t>
        <a:bodyPr/>
        <a:lstStyle>
          <a:extLst/>
        </a:lstStyle>
        <a:p>
          <a:r>
            <a:rPr lang="es-ES" dirty="0" smtClean="0"/>
            <a:t>Misión y objetivo</a:t>
          </a:r>
        </a:p>
      </dgm:t>
    </dgm:pt>
    <dgm:pt modelId="{88942913-D2BB-4DEB-B0E7-EA2B7A6CD360}" type="parTrans" cxnId="{DFAEFA4C-B3B0-4C4E-BCD8-BFB53D07C5D0}">
      <dgm:prSet/>
      <dgm:spPr/>
      <dgm:t>
        <a:bodyPr/>
        <a:lstStyle>
          <a:extLst/>
        </a:lstStyle>
        <a:p>
          <a:endParaRPr lang="es-ES"/>
        </a:p>
      </dgm:t>
    </dgm:pt>
    <dgm:pt modelId="{579A9A07-8770-4AC1-9705-76E19F87D269}" type="sibTrans" cxnId="{DFAEFA4C-B3B0-4C4E-BCD8-BFB53D07C5D0}">
      <dgm:prSet/>
      <dgm:spPr/>
      <dgm:t>
        <a:bodyPr/>
        <a:lstStyle>
          <a:extLst/>
        </a:lstStyle>
        <a:p>
          <a:endParaRPr lang="es-ES"/>
        </a:p>
      </dgm:t>
    </dgm:pt>
    <dgm:pt modelId="{AC5265C1-0BAB-4984-A634-E4518A8EC253}">
      <dgm:prSet phldrT="[Text]"/>
      <dgm:spPr/>
      <dgm:t>
        <a:bodyPr/>
        <a:lstStyle>
          <a:extLst/>
        </a:lstStyle>
        <a:p>
          <a:r>
            <a:rPr lang="es-ES" dirty="0" smtClean="0"/>
            <a:t>Nuestros candidatos</a:t>
          </a:r>
          <a:endParaRPr lang="es-ES" dirty="0"/>
        </a:p>
      </dgm:t>
    </dgm:pt>
    <dgm:pt modelId="{26A0947C-B518-417C-9D68-EC422DC1E3A5}" type="parTrans" cxnId="{579A338B-B5D8-4240-8867-8564B0DC96F3}">
      <dgm:prSet/>
      <dgm:spPr/>
      <dgm:t>
        <a:bodyPr/>
        <a:lstStyle>
          <a:extLst/>
        </a:lstStyle>
        <a:p>
          <a:endParaRPr lang="es-ES"/>
        </a:p>
      </dgm:t>
    </dgm:pt>
    <dgm:pt modelId="{E68E8117-B3CB-464C-9711-4DBE8BF88216}" type="sibTrans" cxnId="{579A338B-B5D8-4240-8867-8564B0DC96F3}">
      <dgm:prSet/>
      <dgm:spPr/>
      <dgm:t>
        <a:bodyPr/>
        <a:lstStyle>
          <a:extLst/>
        </a:lstStyle>
        <a:p>
          <a:endParaRPr lang="es-ES"/>
        </a:p>
      </dgm:t>
    </dgm:pt>
    <dgm:pt modelId="{F50BDB3E-817D-4A89-9D71-D9E0B029567B}">
      <dgm:prSet phldrT="[Text]"/>
      <dgm:spPr/>
      <dgm:t>
        <a:bodyPr/>
        <a:lstStyle>
          <a:extLst/>
        </a:lstStyle>
        <a:p>
          <a:r>
            <a:rPr lang="es-ES" dirty="0" smtClean="0"/>
            <a:t>TCA</a:t>
          </a:r>
          <a:endParaRPr lang="es-ES" dirty="0"/>
        </a:p>
      </dgm:t>
    </dgm:pt>
    <dgm:pt modelId="{DE0B39BA-A6F3-455E-8022-365CCF701DB7}" type="parTrans" cxnId="{E8EF61B1-515C-44F0-9393-3A960B69FA7A}">
      <dgm:prSet/>
      <dgm:spPr/>
      <dgm:t>
        <a:bodyPr/>
        <a:lstStyle>
          <a:extLst/>
        </a:lstStyle>
        <a:p>
          <a:endParaRPr lang="es-ES"/>
        </a:p>
      </dgm:t>
    </dgm:pt>
    <dgm:pt modelId="{25F4C625-3E51-442C-BBB8-3FA715271B27}" type="sibTrans" cxnId="{E8EF61B1-515C-44F0-9393-3A960B69FA7A}">
      <dgm:prSet/>
      <dgm:spPr/>
      <dgm:t>
        <a:bodyPr/>
        <a:lstStyle>
          <a:extLst/>
        </a:lstStyle>
        <a:p>
          <a:endParaRPr lang="es-ES"/>
        </a:p>
      </dgm:t>
    </dgm:pt>
    <dgm:pt modelId="{ECBD6B98-1CBE-4BAA-AB77-4873C9DB1799}">
      <dgm:prSet phldrT="[Text]"/>
      <dgm:spPr>
        <a:solidFill>
          <a:schemeClr val="accent6"/>
        </a:solidFill>
      </dgm:spPr>
      <dgm:t>
        <a:bodyPr/>
        <a:lstStyle>
          <a:extLst/>
        </a:lstStyle>
        <a:p>
          <a:r>
            <a:rPr lang="es-ES" dirty="0" smtClean="0"/>
            <a:t>Testimonios</a:t>
          </a:r>
          <a:endParaRPr lang="es-ES" dirty="0"/>
        </a:p>
      </dgm:t>
    </dgm:pt>
    <dgm:pt modelId="{A8E7F406-AFD8-48D2-8D82-E8A1F17391BF}" type="parTrans" cxnId="{7BE48F06-505A-4F51-BA61-409D1FF34502}">
      <dgm:prSet/>
      <dgm:spPr/>
      <dgm:t>
        <a:bodyPr/>
        <a:lstStyle>
          <a:extLst/>
        </a:lstStyle>
        <a:p>
          <a:endParaRPr lang="es-ES"/>
        </a:p>
      </dgm:t>
    </dgm:pt>
    <dgm:pt modelId="{CF18F627-55D0-4D75-84BC-9F6776290819}" type="sibTrans" cxnId="{7BE48F06-505A-4F51-BA61-409D1FF34502}">
      <dgm:prSet/>
      <dgm:spPr/>
      <dgm:t>
        <a:bodyPr/>
        <a:lstStyle>
          <a:extLst/>
        </a:lstStyle>
        <a:p>
          <a:endParaRPr lang="es-ES"/>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es-ES"/>
        </a:p>
      </dgm:t>
    </dgm:pt>
    <dgm:pt modelId="{29EC7F92-6143-4EC7-AD17-ECAF75C06DC8}" type="pres">
      <dgm:prSet presAssocID="{787546C1-DD5C-4D6E-BFDD-D95A52E781AD}" presName="parentLin" presStyleCnt="0"/>
      <dgm:spPr/>
      <dgm:t>
        <a:bodyPr/>
        <a:lstStyle>
          <a:extLst/>
        </a:lstStyle>
        <a:p>
          <a:endParaRPr lang="es-ES"/>
        </a:p>
      </dgm:t>
    </dgm:pt>
    <dgm:pt modelId="{F4F466C7-208D-4B4A-A865-9D82D8E9F892}" type="pres">
      <dgm:prSet presAssocID="{787546C1-DD5C-4D6E-BFDD-D95A52E781AD}" presName="parentLeftMargin" presStyleLbl="node1" presStyleIdx="0" presStyleCnt="4"/>
      <dgm:spPr/>
      <dgm:t>
        <a:bodyPr/>
        <a:lstStyle>
          <a:extLst/>
        </a:lstStyle>
        <a:p>
          <a:endParaRPr lang="es-ES"/>
        </a:p>
      </dgm:t>
    </dgm:pt>
    <dgm:pt modelId="{8BC4E78D-0D98-4ED2-B23A-71FEC19A6436}" type="pres">
      <dgm:prSet presAssocID="{787546C1-DD5C-4D6E-BFDD-D95A52E781AD}" presName="parentText" presStyleLbl="node1" presStyleIdx="0" presStyleCnt="4" custScaleX="115633" custLinFactNeighborX="9276" custLinFactNeighborY="-4638">
        <dgm:presLayoutVars>
          <dgm:chMax val="0"/>
          <dgm:bulletEnabled val="1"/>
        </dgm:presLayoutVars>
      </dgm:prSet>
      <dgm:spPr/>
      <dgm:t>
        <a:bodyPr/>
        <a:lstStyle>
          <a:extLst/>
        </a:lstStyle>
        <a:p>
          <a:endParaRPr lang="es-ES"/>
        </a:p>
      </dgm:t>
    </dgm:pt>
    <dgm:pt modelId="{129CDA7D-4C80-4698-AFD0-7208B5D9749E}" type="pres">
      <dgm:prSet presAssocID="{787546C1-DD5C-4D6E-BFDD-D95A52E781AD}" presName="negativeSpace" presStyleCnt="0"/>
      <dgm:spPr/>
      <dgm:t>
        <a:bodyPr/>
        <a:lstStyle>
          <a:extLst/>
        </a:lstStyle>
        <a:p>
          <a:endParaRPr lang="es-ES"/>
        </a:p>
      </dgm:t>
    </dgm:pt>
    <dgm:pt modelId="{EBA8CF1F-3B4A-4B6A-8877-CB03CDDAB1E9}" type="pres">
      <dgm:prSet presAssocID="{787546C1-DD5C-4D6E-BFDD-D95A52E781AD}" presName="childText" presStyleLbl="alignAcc1" presStyleIdx="0" presStyleCnt="4">
        <dgm:presLayoutVars>
          <dgm:bulletEnabled val="1"/>
        </dgm:presLayoutVars>
      </dgm:prSet>
      <dgm:spPr>
        <a:ln>
          <a:noFill/>
        </a:ln>
      </dgm:spPr>
      <dgm:t>
        <a:bodyPr/>
        <a:lstStyle>
          <a:extLst/>
        </a:lstStyle>
        <a:p>
          <a:endParaRPr lang="es-ES"/>
        </a:p>
      </dgm:t>
    </dgm:pt>
    <dgm:pt modelId="{8BC0D01A-9D98-495C-93AA-A7D9631CDDAD}" type="pres">
      <dgm:prSet presAssocID="{579A9A07-8770-4AC1-9705-76E19F87D269}" presName="spaceBetweenRectangles" presStyleCnt="0"/>
      <dgm:spPr/>
      <dgm:t>
        <a:bodyPr/>
        <a:lstStyle>
          <a:extLst/>
        </a:lstStyle>
        <a:p>
          <a:endParaRPr lang="es-ES"/>
        </a:p>
      </dgm:t>
    </dgm:pt>
    <dgm:pt modelId="{D4434ECF-2146-46AC-B62E-87AB389C995A}" type="pres">
      <dgm:prSet presAssocID="{AC5265C1-0BAB-4984-A634-E4518A8EC253}" presName="parentLin" presStyleCnt="0"/>
      <dgm:spPr/>
      <dgm:t>
        <a:bodyPr/>
        <a:lstStyle>
          <a:extLst/>
        </a:lstStyle>
        <a:p>
          <a:endParaRPr lang="es-ES"/>
        </a:p>
      </dgm:t>
    </dgm:pt>
    <dgm:pt modelId="{06B5F591-72E0-4CFF-9799-36D4050BD51D}" type="pres">
      <dgm:prSet presAssocID="{AC5265C1-0BAB-4984-A634-E4518A8EC253}" presName="parentLeftMargin" presStyleLbl="node1" presStyleIdx="0" presStyleCnt="4"/>
      <dgm:spPr/>
      <dgm:t>
        <a:bodyPr/>
        <a:lstStyle>
          <a:extLst/>
        </a:lstStyle>
        <a:p>
          <a:endParaRPr lang="es-ES"/>
        </a:p>
      </dgm:t>
    </dgm:pt>
    <dgm:pt modelId="{12E5634D-BCAA-48AB-BADB-754A15E9B7AC}" type="pres">
      <dgm:prSet presAssocID="{AC5265C1-0BAB-4984-A634-E4518A8EC253}" presName="parentText" presStyleLbl="node1" presStyleIdx="1" presStyleCnt="4" custScaleX="116958" custLinFactNeighborX="9276" custLinFactNeighborY="-2742">
        <dgm:presLayoutVars>
          <dgm:chMax val="0"/>
          <dgm:bulletEnabled val="1"/>
        </dgm:presLayoutVars>
      </dgm:prSet>
      <dgm:spPr/>
      <dgm:t>
        <a:bodyPr/>
        <a:lstStyle>
          <a:extLst/>
        </a:lstStyle>
        <a:p>
          <a:endParaRPr lang="es-ES"/>
        </a:p>
      </dgm:t>
    </dgm:pt>
    <dgm:pt modelId="{3DAA9763-50F6-4CC4-B6DA-0A4C45FFB361}" type="pres">
      <dgm:prSet presAssocID="{AC5265C1-0BAB-4984-A634-E4518A8EC253}" presName="negativeSpace" presStyleCnt="0"/>
      <dgm:spPr/>
      <dgm:t>
        <a:bodyPr/>
        <a:lstStyle>
          <a:extLst/>
        </a:lstStyle>
        <a:p>
          <a:endParaRPr lang="es-ES"/>
        </a:p>
      </dgm:t>
    </dgm:pt>
    <dgm:pt modelId="{51228DB3-E7D4-486B-A0C1-9A59D129891F}" type="pres">
      <dgm:prSet presAssocID="{AC5265C1-0BAB-4984-A634-E4518A8EC253}" presName="childText" presStyleLbl="alignAcc1" presStyleIdx="1" presStyleCnt="4">
        <dgm:presLayoutVars>
          <dgm:bulletEnabled val="1"/>
        </dgm:presLayoutVars>
      </dgm:prSet>
      <dgm:spPr>
        <a:ln>
          <a:noFill/>
        </a:ln>
      </dgm:spPr>
      <dgm:t>
        <a:bodyPr/>
        <a:lstStyle>
          <a:extLst/>
        </a:lstStyle>
        <a:p>
          <a:endParaRPr lang="es-ES"/>
        </a:p>
      </dgm:t>
    </dgm:pt>
    <dgm:pt modelId="{ECC02425-44D1-4F4C-B5D6-13442CA71F2A}" type="pres">
      <dgm:prSet presAssocID="{E68E8117-B3CB-464C-9711-4DBE8BF88216}" presName="spaceBetweenRectangles" presStyleCnt="0"/>
      <dgm:spPr/>
      <dgm:t>
        <a:bodyPr/>
        <a:lstStyle>
          <a:extLst/>
        </a:lstStyle>
        <a:p>
          <a:endParaRPr lang="es-ES"/>
        </a:p>
      </dgm:t>
    </dgm:pt>
    <dgm:pt modelId="{98CD7476-6A48-4BD0-A0B1-E79081300878}" type="pres">
      <dgm:prSet presAssocID="{F50BDB3E-817D-4A89-9D71-D9E0B029567B}" presName="parentLin" presStyleCnt="0"/>
      <dgm:spPr/>
      <dgm:t>
        <a:bodyPr/>
        <a:lstStyle>
          <a:extLst/>
        </a:lstStyle>
        <a:p>
          <a:endParaRPr lang="es-ES"/>
        </a:p>
      </dgm:t>
    </dgm:pt>
    <dgm:pt modelId="{63AA2D3F-331D-492F-82D5-8A2B6C78BAAD}" type="pres">
      <dgm:prSet presAssocID="{F50BDB3E-817D-4A89-9D71-D9E0B029567B}" presName="parentLeftMargin" presStyleLbl="node1" presStyleIdx="1" presStyleCnt="4"/>
      <dgm:spPr/>
      <dgm:t>
        <a:bodyPr/>
        <a:lstStyle>
          <a:extLst/>
        </a:lstStyle>
        <a:p>
          <a:endParaRPr lang="es-ES"/>
        </a:p>
      </dgm:t>
    </dgm:pt>
    <dgm:pt modelId="{2CFD44AC-C5B0-407B-B2EE-07415AFE4DC4}" type="pres">
      <dgm:prSet presAssocID="{F50BDB3E-817D-4A89-9D71-D9E0B029567B}" presName="parentText" presStyleLbl="node1" presStyleIdx="2" presStyleCnt="4" custScaleX="116959" custLinFactNeighborY="-4638">
        <dgm:presLayoutVars>
          <dgm:chMax val="0"/>
          <dgm:bulletEnabled val="1"/>
        </dgm:presLayoutVars>
      </dgm:prSet>
      <dgm:spPr/>
      <dgm:t>
        <a:bodyPr/>
        <a:lstStyle>
          <a:extLst/>
        </a:lstStyle>
        <a:p>
          <a:endParaRPr lang="es-ES"/>
        </a:p>
      </dgm:t>
    </dgm:pt>
    <dgm:pt modelId="{E27A153A-8ADD-4646-B3A3-509A74CD0695}" type="pres">
      <dgm:prSet presAssocID="{F50BDB3E-817D-4A89-9D71-D9E0B029567B}" presName="negativeSpace" presStyleCnt="0"/>
      <dgm:spPr/>
      <dgm:t>
        <a:bodyPr/>
        <a:lstStyle>
          <a:extLst/>
        </a:lstStyle>
        <a:p>
          <a:endParaRPr lang="es-ES"/>
        </a:p>
      </dgm:t>
    </dgm:pt>
    <dgm:pt modelId="{2DB5D132-AB90-49A4-A479-F0988A86E33E}" type="pres">
      <dgm:prSet presAssocID="{F50BDB3E-817D-4A89-9D71-D9E0B029567B}" presName="childText" presStyleLbl="alignAcc1" presStyleIdx="2" presStyleCnt="4" custLinFactNeighborX="-197" custLinFactNeighborY="-16464">
        <dgm:presLayoutVars>
          <dgm:bulletEnabled val="1"/>
        </dgm:presLayoutVars>
      </dgm:prSet>
      <dgm:spPr>
        <a:ln>
          <a:noFill/>
        </a:ln>
      </dgm:spPr>
      <dgm:t>
        <a:bodyPr/>
        <a:lstStyle>
          <a:extLst/>
        </a:lstStyle>
        <a:p>
          <a:endParaRPr lang="es-ES"/>
        </a:p>
      </dgm:t>
    </dgm:pt>
    <dgm:pt modelId="{A5E75685-2820-438A-88AF-159553A570AE}" type="pres">
      <dgm:prSet presAssocID="{25F4C625-3E51-442C-BBB8-3FA715271B27}" presName="spaceBetweenRectangles" presStyleCnt="0"/>
      <dgm:spPr/>
      <dgm:t>
        <a:bodyPr/>
        <a:lstStyle>
          <a:extLst/>
        </a:lstStyle>
        <a:p>
          <a:endParaRPr lang="es-ES"/>
        </a:p>
      </dgm:t>
    </dgm:pt>
    <dgm:pt modelId="{3936D63D-3BB5-4099-A097-CE176EB2ABE2}" type="pres">
      <dgm:prSet presAssocID="{ECBD6B98-1CBE-4BAA-AB77-4873C9DB1799}" presName="parentLin" presStyleCnt="0"/>
      <dgm:spPr/>
      <dgm:t>
        <a:bodyPr/>
        <a:lstStyle>
          <a:extLst/>
        </a:lstStyle>
        <a:p>
          <a:endParaRPr lang="es-ES"/>
        </a:p>
      </dgm:t>
    </dgm:pt>
    <dgm:pt modelId="{CA895514-6C23-43E3-A15C-728A9EC10843}" type="pres">
      <dgm:prSet presAssocID="{ECBD6B98-1CBE-4BAA-AB77-4873C9DB1799}" presName="parentLeftMargin" presStyleLbl="node1" presStyleIdx="2" presStyleCnt="4"/>
      <dgm:spPr/>
      <dgm:t>
        <a:bodyPr/>
        <a:lstStyle>
          <a:extLst/>
        </a:lstStyle>
        <a:p>
          <a:endParaRPr lang="es-ES"/>
        </a:p>
      </dgm:t>
    </dgm:pt>
    <dgm:pt modelId="{D2A5797B-20EE-4298-BA50-C968CEE241D4}" type="pres">
      <dgm:prSet presAssocID="{ECBD6B98-1CBE-4BAA-AB77-4873C9DB1799}" presName="parentText" presStyleLbl="node1" presStyleIdx="3" presStyleCnt="4" custScaleX="116173">
        <dgm:presLayoutVars>
          <dgm:chMax val="0"/>
          <dgm:bulletEnabled val="1"/>
        </dgm:presLayoutVars>
      </dgm:prSet>
      <dgm:spPr/>
      <dgm:t>
        <a:bodyPr/>
        <a:lstStyle>
          <a:extLst/>
        </a:lstStyle>
        <a:p>
          <a:endParaRPr lang="es-ES"/>
        </a:p>
      </dgm:t>
    </dgm:pt>
    <dgm:pt modelId="{AEA9E5FD-8F48-4CA8-8487-C530B0C74333}" type="pres">
      <dgm:prSet presAssocID="{ECBD6B98-1CBE-4BAA-AB77-4873C9DB1799}" presName="negativeSpace" presStyleCnt="0"/>
      <dgm:spPr/>
      <dgm:t>
        <a:bodyPr/>
        <a:lstStyle>
          <a:extLst/>
        </a:lstStyle>
        <a:p>
          <a:endParaRPr lang="es-ES"/>
        </a:p>
      </dgm:t>
    </dgm:pt>
    <dgm:pt modelId="{56015E43-931D-4CAD-85C0-E9EB84437182}" type="pres">
      <dgm:prSet presAssocID="{ECBD6B98-1CBE-4BAA-AB77-4873C9DB1799}" presName="childText" presStyleLbl="alignAcc1" presStyleIdx="3" presStyleCnt="4">
        <dgm:presLayoutVars>
          <dgm:bulletEnabled val="1"/>
        </dgm:presLayoutVars>
      </dgm:prSet>
      <dgm:spPr>
        <a:ln>
          <a:noFill/>
        </a:ln>
      </dgm:spPr>
      <dgm:t>
        <a:bodyPr/>
        <a:lstStyle>
          <a:extLst/>
        </a:lstStyle>
        <a:p>
          <a:endParaRPr lang="es-ES"/>
        </a:p>
      </dgm:t>
    </dgm:pt>
  </dgm:ptLst>
  <dgm:cxnLst>
    <dgm:cxn modelId="{7BE48F06-505A-4F51-BA61-409D1FF34502}" srcId="{8554BDF9-8515-4677-9942-0171F000F8EB}" destId="{ECBD6B98-1CBE-4BAA-AB77-4873C9DB1799}" srcOrd="3" destOrd="0" parTransId="{A8E7F406-AFD8-48D2-8D82-E8A1F17391BF}" sibTransId="{CF18F627-55D0-4D75-84BC-9F6776290819}"/>
    <dgm:cxn modelId="{2EFC50D2-290E-462B-B7B8-30840FE76111}" type="presOf" srcId="{AC5265C1-0BAB-4984-A634-E4518A8EC253}" destId="{06B5F591-72E0-4CFF-9799-36D4050BD51D}" srcOrd="0" destOrd="0" presId="urn:microsoft.com/office/officeart/2005/8/layout/list1#1"/>
    <dgm:cxn modelId="{1BAF750E-C72C-4661-AABA-C41741AB03F3}" type="presOf" srcId="{ECBD6B98-1CBE-4BAA-AB77-4873C9DB1799}" destId="{CA895514-6C23-43E3-A15C-728A9EC10843}" srcOrd="0"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EB840018-7C6C-436F-9A99-D7C18044C3B3}" type="presOf" srcId="{ECBD6B98-1CBE-4BAA-AB77-4873C9DB1799}" destId="{D2A5797B-20EE-4298-BA50-C968CEE241D4}" srcOrd="1" destOrd="0" presId="urn:microsoft.com/office/officeart/2005/8/layout/list1#1"/>
    <dgm:cxn modelId="{ADBD4A98-FF11-4FD5-8BD1-8015621DF0A6}" type="presOf" srcId="{F50BDB3E-817D-4A89-9D71-D9E0B029567B}" destId="{63AA2D3F-331D-492F-82D5-8A2B6C78BAAD}" srcOrd="0" destOrd="0" presId="urn:microsoft.com/office/officeart/2005/8/layout/list1#1"/>
    <dgm:cxn modelId="{579A338B-B5D8-4240-8867-8564B0DC96F3}" srcId="{8554BDF9-8515-4677-9942-0171F000F8EB}" destId="{AC5265C1-0BAB-4984-A634-E4518A8EC253}" srcOrd="1" destOrd="0" parTransId="{26A0947C-B518-417C-9D68-EC422DC1E3A5}" sibTransId="{E68E8117-B3CB-464C-9711-4DBE8BF88216}"/>
    <dgm:cxn modelId="{1D9E4DA1-94F3-4E9A-8F94-D303A3E4954B}" type="presOf" srcId="{787546C1-DD5C-4D6E-BFDD-D95A52E781AD}" destId="{F4F466C7-208D-4B4A-A865-9D82D8E9F892}" srcOrd="0" destOrd="0" presId="urn:microsoft.com/office/officeart/2005/8/layout/list1#1"/>
    <dgm:cxn modelId="{E8EF61B1-515C-44F0-9393-3A960B69FA7A}" srcId="{8554BDF9-8515-4677-9942-0171F000F8EB}" destId="{F50BDB3E-817D-4A89-9D71-D9E0B029567B}" srcOrd="2" destOrd="0" parTransId="{DE0B39BA-A6F3-455E-8022-365CCF701DB7}" sibTransId="{25F4C625-3E51-442C-BBB8-3FA715271B27}"/>
    <dgm:cxn modelId="{A045104B-70CA-42EC-BE1F-933B20FE0C6C}" type="presOf" srcId="{8554BDF9-8515-4677-9942-0171F000F8EB}" destId="{9D58511D-D18C-46E6-ADFB-6CDE1389D37F}" srcOrd="0" destOrd="0" presId="urn:microsoft.com/office/officeart/2005/8/layout/list1#1"/>
    <dgm:cxn modelId="{1F960D66-30BB-43A5-978D-4586E0D1EE4B}" type="presOf" srcId="{787546C1-DD5C-4D6E-BFDD-D95A52E781AD}" destId="{8BC4E78D-0D98-4ED2-B23A-71FEC19A6436}" srcOrd="1" destOrd="0" presId="urn:microsoft.com/office/officeart/2005/8/layout/list1#1"/>
    <dgm:cxn modelId="{76B328BA-4BEE-43EA-896F-13B4B310CDB5}" type="presOf" srcId="{AC5265C1-0BAB-4984-A634-E4518A8EC253}" destId="{12E5634D-BCAA-48AB-BADB-754A15E9B7AC}" srcOrd="1" destOrd="0" presId="urn:microsoft.com/office/officeart/2005/8/layout/list1#1"/>
    <dgm:cxn modelId="{8C1A898F-1E9B-41C0-B2FF-D2932BA3C61D}" type="presOf" srcId="{F50BDB3E-817D-4A89-9D71-D9E0B029567B}" destId="{2CFD44AC-C5B0-407B-B2EE-07415AFE4DC4}" srcOrd="1" destOrd="0" presId="urn:microsoft.com/office/officeart/2005/8/layout/list1#1"/>
    <dgm:cxn modelId="{58F38F21-C1AF-4887-BDD2-67C958EBE112}" type="presParOf" srcId="{9D58511D-D18C-46E6-ADFB-6CDE1389D37F}" destId="{29EC7F92-6143-4EC7-AD17-ECAF75C06DC8}" srcOrd="0" destOrd="0" presId="urn:microsoft.com/office/officeart/2005/8/layout/list1#1"/>
    <dgm:cxn modelId="{DADC3762-59A6-4495-AFB6-803C0EBF31CA}" type="presParOf" srcId="{29EC7F92-6143-4EC7-AD17-ECAF75C06DC8}" destId="{F4F466C7-208D-4B4A-A865-9D82D8E9F892}" srcOrd="0" destOrd="0" presId="urn:microsoft.com/office/officeart/2005/8/layout/list1#1"/>
    <dgm:cxn modelId="{E7F22966-B938-4F59-AB11-1D2F72D161F1}" type="presParOf" srcId="{29EC7F92-6143-4EC7-AD17-ECAF75C06DC8}" destId="{8BC4E78D-0D98-4ED2-B23A-71FEC19A6436}" srcOrd="1" destOrd="0" presId="urn:microsoft.com/office/officeart/2005/8/layout/list1#1"/>
    <dgm:cxn modelId="{0E1A0FFB-1EED-48FD-B1CB-377651126CF7}" type="presParOf" srcId="{9D58511D-D18C-46E6-ADFB-6CDE1389D37F}" destId="{129CDA7D-4C80-4698-AFD0-7208B5D9749E}" srcOrd="1" destOrd="0" presId="urn:microsoft.com/office/officeart/2005/8/layout/list1#1"/>
    <dgm:cxn modelId="{117F0026-306D-4897-A7AB-6DDC9E43155D}" type="presParOf" srcId="{9D58511D-D18C-46E6-ADFB-6CDE1389D37F}" destId="{EBA8CF1F-3B4A-4B6A-8877-CB03CDDAB1E9}" srcOrd="2" destOrd="0" presId="urn:microsoft.com/office/officeart/2005/8/layout/list1#1"/>
    <dgm:cxn modelId="{C4E8A731-E7BB-4636-9D5B-EAF648980059}" type="presParOf" srcId="{9D58511D-D18C-46E6-ADFB-6CDE1389D37F}" destId="{8BC0D01A-9D98-495C-93AA-A7D9631CDDAD}" srcOrd="3" destOrd="0" presId="urn:microsoft.com/office/officeart/2005/8/layout/list1#1"/>
    <dgm:cxn modelId="{E0D82ACD-E5C7-4695-918A-912DE8157AE9}" type="presParOf" srcId="{9D58511D-D18C-46E6-ADFB-6CDE1389D37F}" destId="{D4434ECF-2146-46AC-B62E-87AB389C995A}" srcOrd="4" destOrd="0" presId="urn:microsoft.com/office/officeart/2005/8/layout/list1#1"/>
    <dgm:cxn modelId="{453A7F02-5668-4708-8EE5-46CBD2E922C2}" type="presParOf" srcId="{D4434ECF-2146-46AC-B62E-87AB389C995A}" destId="{06B5F591-72E0-4CFF-9799-36D4050BD51D}" srcOrd="0" destOrd="0" presId="urn:microsoft.com/office/officeart/2005/8/layout/list1#1"/>
    <dgm:cxn modelId="{3633BE02-2672-4F2F-994D-1CFAA0A657D6}" type="presParOf" srcId="{D4434ECF-2146-46AC-B62E-87AB389C995A}" destId="{12E5634D-BCAA-48AB-BADB-754A15E9B7AC}" srcOrd="1" destOrd="0" presId="urn:microsoft.com/office/officeart/2005/8/layout/list1#1"/>
    <dgm:cxn modelId="{494F8D1A-4C0A-430B-B272-B3AE207CDCF1}" type="presParOf" srcId="{9D58511D-D18C-46E6-ADFB-6CDE1389D37F}" destId="{3DAA9763-50F6-4CC4-B6DA-0A4C45FFB361}" srcOrd="5" destOrd="0" presId="urn:microsoft.com/office/officeart/2005/8/layout/list1#1"/>
    <dgm:cxn modelId="{E3E8078B-B530-40B8-9908-372BDDFBAC7F}" type="presParOf" srcId="{9D58511D-D18C-46E6-ADFB-6CDE1389D37F}" destId="{51228DB3-E7D4-486B-A0C1-9A59D129891F}" srcOrd="6" destOrd="0" presId="urn:microsoft.com/office/officeart/2005/8/layout/list1#1"/>
    <dgm:cxn modelId="{CE7B7DFB-DB7E-4E84-B4F1-A1DBDFB8AF43}" type="presParOf" srcId="{9D58511D-D18C-46E6-ADFB-6CDE1389D37F}" destId="{ECC02425-44D1-4F4C-B5D6-13442CA71F2A}" srcOrd="7" destOrd="0" presId="urn:microsoft.com/office/officeart/2005/8/layout/list1#1"/>
    <dgm:cxn modelId="{1C1C1D40-CA92-42B9-BFAE-28CD99A44D41}" type="presParOf" srcId="{9D58511D-D18C-46E6-ADFB-6CDE1389D37F}" destId="{98CD7476-6A48-4BD0-A0B1-E79081300878}" srcOrd="8" destOrd="0" presId="urn:microsoft.com/office/officeart/2005/8/layout/list1#1"/>
    <dgm:cxn modelId="{4D4D46A3-085A-4BE3-B57F-9A2D7D509B49}" type="presParOf" srcId="{98CD7476-6A48-4BD0-A0B1-E79081300878}" destId="{63AA2D3F-331D-492F-82D5-8A2B6C78BAAD}" srcOrd="0" destOrd="0" presId="urn:microsoft.com/office/officeart/2005/8/layout/list1#1"/>
    <dgm:cxn modelId="{1512C15B-9D2F-437F-B2E2-B34C40156561}" type="presParOf" srcId="{98CD7476-6A48-4BD0-A0B1-E79081300878}" destId="{2CFD44AC-C5B0-407B-B2EE-07415AFE4DC4}" srcOrd="1" destOrd="0" presId="urn:microsoft.com/office/officeart/2005/8/layout/list1#1"/>
    <dgm:cxn modelId="{3D942A01-82D7-44FF-A778-F0CF3334B676}" type="presParOf" srcId="{9D58511D-D18C-46E6-ADFB-6CDE1389D37F}" destId="{E27A153A-8ADD-4646-B3A3-509A74CD0695}" srcOrd="9" destOrd="0" presId="urn:microsoft.com/office/officeart/2005/8/layout/list1#1"/>
    <dgm:cxn modelId="{A42D74F1-587B-4CCC-A643-E1D5BA96F0EA}" type="presParOf" srcId="{9D58511D-D18C-46E6-ADFB-6CDE1389D37F}" destId="{2DB5D132-AB90-49A4-A479-F0988A86E33E}" srcOrd="10" destOrd="0" presId="urn:microsoft.com/office/officeart/2005/8/layout/list1#1"/>
    <dgm:cxn modelId="{5783C852-9201-438C-A833-9F29205584EB}" type="presParOf" srcId="{9D58511D-D18C-46E6-ADFB-6CDE1389D37F}" destId="{A5E75685-2820-438A-88AF-159553A570AE}" srcOrd="11" destOrd="0" presId="urn:microsoft.com/office/officeart/2005/8/layout/list1#1"/>
    <dgm:cxn modelId="{CCDE5064-ACC1-4A08-AFD3-9E63FF6474D7}" type="presParOf" srcId="{9D58511D-D18C-46E6-ADFB-6CDE1389D37F}" destId="{3936D63D-3BB5-4099-A097-CE176EB2ABE2}" srcOrd="12" destOrd="0" presId="urn:microsoft.com/office/officeart/2005/8/layout/list1#1"/>
    <dgm:cxn modelId="{E576CB23-7F09-423D-99FE-DBF6A63CADD7}" type="presParOf" srcId="{3936D63D-3BB5-4099-A097-CE176EB2ABE2}" destId="{CA895514-6C23-43E3-A15C-728A9EC10843}" srcOrd="0" destOrd="0" presId="urn:microsoft.com/office/officeart/2005/8/layout/list1#1"/>
    <dgm:cxn modelId="{AE58AA66-CF5C-424D-8B98-EDB2F614DC7A}" type="presParOf" srcId="{3936D63D-3BB5-4099-A097-CE176EB2ABE2}" destId="{D2A5797B-20EE-4298-BA50-C968CEE241D4}" srcOrd="1" destOrd="0" presId="urn:microsoft.com/office/officeart/2005/8/layout/list1#1"/>
    <dgm:cxn modelId="{FBC3D618-2024-4257-B432-280BE2DE600E}" type="presParOf" srcId="{9D58511D-D18C-46E6-ADFB-6CDE1389D37F}" destId="{AEA9E5FD-8F48-4CA8-8487-C530B0C74333}" srcOrd="13" destOrd="0" presId="urn:microsoft.com/office/officeart/2005/8/layout/list1#1"/>
    <dgm:cxn modelId="{341024FC-9245-40AE-9171-0836E2F667E4}" type="presParOf" srcId="{9D58511D-D18C-46E6-ADFB-6CDE1389D37F}" destId="{56015E43-931D-4CAD-85C0-E9EB84437182}" srcOrd="14" destOrd="0" presId="urn:microsoft.com/office/officeart/2005/8/layout/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AF01D-62F2-4B0D-BD26-101AF8935B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4A05FB8E-6009-4DDC-AD6D-587A74087161}">
      <dgm:prSet phldrT="[Texto]"/>
      <dgm:spPr/>
      <dgm:t>
        <a:bodyPr/>
        <a:lstStyle/>
        <a:p>
          <a:pPr algn="just"/>
          <a:r>
            <a:rPr lang="es-MX" dirty="0" smtClean="0"/>
            <a:t>Según datos de la Clínica de Obesidad Mórbida en el DF,  600 mil capitalinos sufren obesidad mórbida</a:t>
          </a:r>
          <a:endParaRPr lang="es-MX" dirty="0"/>
        </a:p>
      </dgm:t>
    </dgm:pt>
    <dgm:pt modelId="{0E6572DD-502C-4384-BD44-EAA844290F2B}" type="parTrans" cxnId="{504649C2-BE30-47AC-9208-D36216FF7252}">
      <dgm:prSet/>
      <dgm:spPr/>
      <dgm:t>
        <a:bodyPr/>
        <a:lstStyle/>
        <a:p>
          <a:endParaRPr lang="es-MX"/>
        </a:p>
      </dgm:t>
    </dgm:pt>
    <dgm:pt modelId="{C254FF38-F04A-44A8-BD07-411B573C3BF4}" type="sibTrans" cxnId="{504649C2-BE30-47AC-9208-D36216FF7252}">
      <dgm:prSet/>
      <dgm:spPr/>
      <dgm:t>
        <a:bodyPr/>
        <a:lstStyle/>
        <a:p>
          <a:endParaRPr lang="es-MX"/>
        </a:p>
      </dgm:t>
    </dgm:pt>
    <dgm:pt modelId="{0CA3495F-DAAB-4BD7-B42E-FDC42980F7D9}" type="pres">
      <dgm:prSet presAssocID="{CB8AF01D-62F2-4B0D-BD26-101AF8935BD7}" presName="linear" presStyleCnt="0">
        <dgm:presLayoutVars>
          <dgm:animLvl val="lvl"/>
          <dgm:resizeHandles val="exact"/>
        </dgm:presLayoutVars>
      </dgm:prSet>
      <dgm:spPr/>
      <dgm:t>
        <a:bodyPr/>
        <a:lstStyle/>
        <a:p>
          <a:endParaRPr lang="es-MX"/>
        </a:p>
      </dgm:t>
    </dgm:pt>
    <dgm:pt modelId="{A3BEF980-7D95-4C60-A9A1-262802C43F64}" type="pres">
      <dgm:prSet presAssocID="{4A05FB8E-6009-4DDC-AD6D-587A74087161}" presName="parentText" presStyleLbl="node1" presStyleIdx="0" presStyleCnt="1" custLinFactNeighborX="11883" custLinFactNeighborY="9027">
        <dgm:presLayoutVars>
          <dgm:chMax val="0"/>
          <dgm:bulletEnabled val="1"/>
        </dgm:presLayoutVars>
      </dgm:prSet>
      <dgm:spPr/>
      <dgm:t>
        <a:bodyPr/>
        <a:lstStyle/>
        <a:p>
          <a:endParaRPr lang="es-MX"/>
        </a:p>
      </dgm:t>
    </dgm:pt>
  </dgm:ptLst>
  <dgm:cxnLst>
    <dgm:cxn modelId="{84BE1F1D-07B3-4DD8-91AB-D587DA1AC5F9}" type="presOf" srcId="{4A05FB8E-6009-4DDC-AD6D-587A74087161}" destId="{A3BEF980-7D95-4C60-A9A1-262802C43F64}" srcOrd="0" destOrd="0" presId="urn:microsoft.com/office/officeart/2005/8/layout/vList2"/>
    <dgm:cxn modelId="{BF736962-F608-4BDE-A1C0-22CF263F756B}" type="presOf" srcId="{CB8AF01D-62F2-4B0D-BD26-101AF8935BD7}" destId="{0CA3495F-DAAB-4BD7-B42E-FDC42980F7D9}" srcOrd="0" destOrd="0" presId="urn:microsoft.com/office/officeart/2005/8/layout/vList2"/>
    <dgm:cxn modelId="{504649C2-BE30-47AC-9208-D36216FF7252}" srcId="{CB8AF01D-62F2-4B0D-BD26-101AF8935BD7}" destId="{4A05FB8E-6009-4DDC-AD6D-587A74087161}" srcOrd="0" destOrd="0" parTransId="{0E6572DD-502C-4384-BD44-EAA844290F2B}" sibTransId="{C254FF38-F04A-44A8-BD07-411B573C3BF4}"/>
    <dgm:cxn modelId="{55F96140-C699-48A7-BADC-6BD0E57E3CCE}" type="presParOf" srcId="{0CA3495F-DAAB-4BD7-B42E-FDC42980F7D9}" destId="{A3BEF980-7D95-4C60-A9A1-262802C43F64}"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D35E0-9A5D-4EB8-8A48-4ED52D2D6EAC}" type="doc">
      <dgm:prSet loTypeId="urn:microsoft.com/office/officeart/2005/8/layout/radial6#1" loCatId="cycle" qsTypeId="urn:microsoft.com/office/officeart/2005/8/quickstyle/simple2#2" qsCatId="simple" csTypeId="urn:microsoft.com/office/officeart/2005/8/colors/accent1_2" csCatId="accent1" phldr="1"/>
      <dgm:spPr/>
      <dgm:t>
        <a:bodyPr/>
        <a:lstStyle>
          <a:extLst/>
        </a:lstStyle>
        <a:p>
          <a:endParaRPr lang="es-ES"/>
        </a:p>
      </dgm:t>
    </dgm:pt>
    <dgm:pt modelId="{F9A846BA-06FB-46AF-80ED-5EA0073A08FA}">
      <dgm:prSet phldrT="[Text]"/>
      <dgm:spPr/>
      <dgm:t>
        <a:bodyPr/>
        <a:lstStyle>
          <a:extLst/>
        </a:lstStyle>
        <a:p>
          <a:r>
            <a:rPr lang="es-ES" dirty="0" smtClean="0"/>
            <a:t>Candidato</a:t>
          </a:r>
          <a:endParaRPr lang="es-ES" dirty="0"/>
        </a:p>
      </dgm:t>
    </dgm:pt>
    <dgm:pt modelId="{867140E2-327F-4343-AA77-39B40F758E20}" type="parTrans" cxnId="{E0A59ECF-A5D6-4165-81D6-37160CDE59E0}">
      <dgm:prSet/>
      <dgm:spPr/>
      <dgm:t>
        <a:bodyPr/>
        <a:lstStyle>
          <a:extLst/>
        </a:lstStyle>
        <a:p>
          <a:endParaRPr lang="es-ES"/>
        </a:p>
      </dgm:t>
    </dgm:pt>
    <dgm:pt modelId="{D054D334-137E-4116-BF8C-3B5A64D95A38}" type="sibTrans" cxnId="{E0A59ECF-A5D6-4165-81D6-37160CDE59E0}">
      <dgm:prSet/>
      <dgm:spPr/>
      <dgm:t>
        <a:bodyPr/>
        <a:lstStyle>
          <a:extLst/>
        </a:lstStyle>
        <a:p>
          <a:endParaRPr lang="es-ES"/>
        </a:p>
      </dgm:t>
    </dgm:pt>
    <dgm:pt modelId="{F158A836-9807-4BB5-96D7-55AAE48F5E54}">
      <dgm:prSet phldrT="[Text]" custT="1"/>
      <dgm:spPr/>
      <dgm:t>
        <a:bodyPr/>
        <a:lstStyle>
          <a:extLst/>
        </a:lstStyle>
        <a:p>
          <a:r>
            <a:rPr lang="es-ES" sz="1050" b="1" dirty="0" smtClean="0"/>
            <a:t>Entrevista</a:t>
          </a:r>
          <a:endParaRPr lang="es-ES" sz="1050" b="1" dirty="0"/>
        </a:p>
      </dgm:t>
    </dgm:pt>
    <dgm:pt modelId="{558C0938-D0E9-4B08-AF25-06F808A3FD1D}" type="parTrans" cxnId="{5DEF2495-9985-44C6-8EDA-3F14AE904248}">
      <dgm:prSet/>
      <dgm:spPr/>
      <dgm:t>
        <a:bodyPr/>
        <a:lstStyle>
          <a:extLst/>
        </a:lstStyle>
        <a:p>
          <a:endParaRPr lang="es-ES"/>
        </a:p>
      </dgm:t>
    </dgm:pt>
    <dgm:pt modelId="{641FD4FB-DEB5-4BAD-8DE6-FF7449A706FD}" type="sibTrans" cxnId="{5DEF2495-9985-44C6-8EDA-3F14AE904248}">
      <dgm:prSet/>
      <dgm:spPr/>
      <dgm:t>
        <a:bodyPr/>
        <a:lstStyle>
          <a:extLst/>
        </a:lstStyle>
        <a:p>
          <a:endParaRPr lang="es-ES"/>
        </a:p>
      </dgm:t>
    </dgm:pt>
    <dgm:pt modelId="{1D5437B4-AE63-4725-B3BF-757CE9D3B51A}">
      <dgm:prSet phldrT="[Text]"/>
      <dgm:spPr/>
      <dgm:t>
        <a:bodyPr/>
        <a:lstStyle>
          <a:extLst/>
        </a:lstStyle>
        <a:p>
          <a:r>
            <a:rPr lang="es-ES" dirty="0" smtClean="0"/>
            <a:t>Soporte </a:t>
          </a:r>
        </a:p>
        <a:p>
          <a:r>
            <a:rPr lang="es-ES" dirty="0" smtClean="0"/>
            <a:t>Sicológico y pedagógico</a:t>
          </a:r>
          <a:endParaRPr lang="es-ES" dirty="0"/>
        </a:p>
      </dgm:t>
    </dgm:pt>
    <dgm:pt modelId="{EE3EA5B9-D085-48DC-A4C9-23E6FD27D486}" type="parTrans" cxnId="{1890C31B-6C5A-492A-B02D-6A7C8BDE111A}">
      <dgm:prSet/>
      <dgm:spPr/>
      <dgm:t>
        <a:bodyPr/>
        <a:lstStyle>
          <a:extLst/>
        </a:lstStyle>
        <a:p>
          <a:endParaRPr lang="es-ES"/>
        </a:p>
      </dgm:t>
    </dgm:pt>
    <dgm:pt modelId="{77151872-762C-4E0C-84E2-38FC583BA821}" type="sibTrans" cxnId="{1890C31B-6C5A-492A-B02D-6A7C8BDE111A}">
      <dgm:prSet/>
      <dgm:spPr/>
      <dgm:t>
        <a:bodyPr/>
        <a:lstStyle>
          <a:extLst/>
        </a:lstStyle>
        <a:p>
          <a:endParaRPr lang="es-ES"/>
        </a:p>
      </dgm:t>
    </dgm:pt>
    <dgm:pt modelId="{F4DD7773-E0F0-4CA0-AE12-39FE24E2D38B}">
      <dgm:prSet phldrT="[Text]"/>
      <dgm:spPr/>
      <dgm:t>
        <a:bodyPr/>
        <a:lstStyle>
          <a:extLst/>
        </a:lstStyle>
        <a:p>
          <a:r>
            <a:rPr lang="es-ES" dirty="0" smtClean="0"/>
            <a:t>Aceptación</a:t>
          </a:r>
          <a:endParaRPr lang="es-ES" dirty="0"/>
        </a:p>
      </dgm:t>
    </dgm:pt>
    <dgm:pt modelId="{5EB1A185-9242-4C2E-BC90-611B22CE7796}" type="parTrans" cxnId="{71F9C174-A9A7-4C4B-82AD-F0A584F94B69}">
      <dgm:prSet/>
      <dgm:spPr/>
      <dgm:t>
        <a:bodyPr/>
        <a:lstStyle>
          <a:extLst/>
        </a:lstStyle>
        <a:p>
          <a:endParaRPr lang="es-ES"/>
        </a:p>
      </dgm:t>
    </dgm:pt>
    <dgm:pt modelId="{BDF0DF6A-C77C-48ED-8BA1-44B4EE5AE580}" type="sibTrans" cxnId="{71F9C174-A9A7-4C4B-82AD-F0A584F94B69}">
      <dgm:prSet/>
      <dgm:spPr/>
      <dgm:t>
        <a:bodyPr/>
        <a:lstStyle>
          <a:extLst/>
        </a:lstStyle>
        <a:p>
          <a:endParaRPr lang="es-ES"/>
        </a:p>
      </dgm:t>
    </dgm:pt>
    <dgm:pt modelId="{E7099059-3858-4031-AA26-70F1AE740B29}">
      <dgm:prSet phldrT="[Text]"/>
      <dgm:spPr/>
      <dgm:t>
        <a:bodyPr/>
        <a:lstStyle>
          <a:extLst/>
        </a:lstStyle>
        <a:p>
          <a:r>
            <a:rPr lang="es-ES" b="1" dirty="0" smtClean="0"/>
            <a:t>Entendimiento</a:t>
          </a:r>
          <a:endParaRPr lang="es-ES" b="1" dirty="0"/>
        </a:p>
      </dgm:t>
    </dgm:pt>
    <dgm:pt modelId="{2AD9F856-1FCF-4306-9F3B-5565B9795A99}" type="parTrans" cxnId="{C6BE03DB-B2D6-41F0-AD77-FF31B62F1DBE}">
      <dgm:prSet/>
      <dgm:spPr/>
      <dgm:t>
        <a:bodyPr/>
        <a:lstStyle>
          <a:extLst/>
        </a:lstStyle>
        <a:p>
          <a:endParaRPr lang="es-ES"/>
        </a:p>
      </dgm:t>
    </dgm:pt>
    <dgm:pt modelId="{05C988DA-E2F2-414D-AFF5-AF61883FBE3F}" type="sibTrans" cxnId="{C6BE03DB-B2D6-41F0-AD77-FF31B62F1DBE}">
      <dgm:prSet/>
      <dgm:spPr/>
      <dgm:t>
        <a:bodyPr/>
        <a:lstStyle>
          <a:extLst/>
        </a:lstStyle>
        <a:p>
          <a:endParaRPr lang="es-ES"/>
        </a:p>
      </dgm:t>
    </dgm:pt>
    <dgm:pt modelId="{3D4D4D43-95D2-4C91-B240-78430E6218B9}" type="pres">
      <dgm:prSet presAssocID="{105D35E0-9A5D-4EB8-8A48-4ED52D2D6EAC}" presName="Name0" presStyleCnt="0">
        <dgm:presLayoutVars>
          <dgm:chMax val="1"/>
          <dgm:dir/>
          <dgm:animLvl val="ctr"/>
          <dgm:resizeHandles val="exact"/>
        </dgm:presLayoutVars>
      </dgm:prSet>
      <dgm:spPr/>
      <dgm:t>
        <a:bodyPr/>
        <a:lstStyle>
          <a:extLst/>
        </a:lstStyle>
        <a:p>
          <a:endParaRPr lang="es-ES"/>
        </a:p>
      </dgm:t>
    </dgm:pt>
    <dgm:pt modelId="{71A7CAA9-318E-4CBA-B98D-2203DED9FB9C}" type="pres">
      <dgm:prSet presAssocID="{F9A846BA-06FB-46AF-80ED-5EA0073A08FA}" presName="centerShape" presStyleLbl="node0" presStyleIdx="0" presStyleCnt="1"/>
      <dgm:spPr/>
      <dgm:t>
        <a:bodyPr/>
        <a:lstStyle>
          <a:extLst/>
        </a:lstStyle>
        <a:p>
          <a:endParaRPr lang="es-ES"/>
        </a:p>
      </dgm:t>
    </dgm:pt>
    <dgm:pt modelId="{86A79D0C-7F5D-4218-89BF-C121023B74AE}" type="pres">
      <dgm:prSet presAssocID="{F158A836-9807-4BB5-96D7-55AAE48F5E54}" presName="node" presStyleLbl="node1" presStyleIdx="0" presStyleCnt="4" custScaleX="148861" custRadScaleRad="109509" custRadScaleInc="-7293">
        <dgm:presLayoutVars>
          <dgm:bulletEnabled val="1"/>
        </dgm:presLayoutVars>
      </dgm:prSet>
      <dgm:spPr/>
      <dgm:t>
        <a:bodyPr/>
        <a:lstStyle>
          <a:extLst/>
        </a:lstStyle>
        <a:p>
          <a:endParaRPr lang="es-ES"/>
        </a:p>
      </dgm:t>
    </dgm:pt>
    <dgm:pt modelId="{5C76BEFB-CE8E-4F7E-8C47-F622A6CFDEBF}" type="pres">
      <dgm:prSet presAssocID="{F158A836-9807-4BB5-96D7-55AAE48F5E54}" presName="dummy" presStyleCnt="0"/>
      <dgm:spPr/>
      <dgm:t>
        <a:bodyPr/>
        <a:lstStyle>
          <a:extLst/>
        </a:lstStyle>
        <a:p>
          <a:endParaRPr lang="es-ES"/>
        </a:p>
      </dgm:t>
    </dgm:pt>
    <dgm:pt modelId="{7E8FCA14-6E35-4D86-8774-9DEBE17A0AD0}" type="pres">
      <dgm:prSet presAssocID="{641FD4FB-DEB5-4BAD-8DE6-FF7449A706FD}" presName="sibTrans" presStyleLbl="sibTrans2D1" presStyleIdx="0" presStyleCnt="4"/>
      <dgm:spPr/>
      <dgm:t>
        <a:bodyPr/>
        <a:lstStyle>
          <a:extLst/>
        </a:lstStyle>
        <a:p>
          <a:endParaRPr lang="es-ES"/>
        </a:p>
      </dgm:t>
    </dgm:pt>
    <dgm:pt modelId="{D8152D92-BBFE-427B-BBE4-CDB00C1C8220}" type="pres">
      <dgm:prSet presAssocID="{1D5437B4-AE63-4725-B3BF-757CE9D3B51A}" presName="node" presStyleLbl="node1" presStyleIdx="1" presStyleCnt="4" custScaleX="144250">
        <dgm:presLayoutVars>
          <dgm:bulletEnabled val="1"/>
        </dgm:presLayoutVars>
      </dgm:prSet>
      <dgm:spPr/>
      <dgm:t>
        <a:bodyPr/>
        <a:lstStyle>
          <a:extLst/>
        </a:lstStyle>
        <a:p>
          <a:endParaRPr lang="es-ES"/>
        </a:p>
      </dgm:t>
    </dgm:pt>
    <dgm:pt modelId="{AC9C7443-8962-4A19-AB09-8A666B45BAE2}" type="pres">
      <dgm:prSet presAssocID="{1D5437B4-AE63-4725-B3BF-757CE9D3B51A}" presName="dummy" presStyleCnt="0"/>
      <dgm:spPr/>
      <dgm:t>
        <a:bodyPr/>
        <a:lstStyle>
          <a:extLst/>
        </a:lstStyle>
        <a:p>
          <a:endParaRPr lang="es-ES"/>
        </a:p>
      </dgm:t>
    </dgm:pt>
    <dgm:pt modelId="{C2A2C01E-986B-4BE3-994F-EB2FBE9759A5}" type="pres">
      <dgm:prSet presAssocID="{77151872-762C-4E0C-84E2-38FC583BA821}" presName="sibTrans" presStyleLbl="sibTrans2D1" presStyleIdx="1" presStyleCnt="4"/>
      <dgm:spPr/>
      <dgm:t>
        <a:bodyPr/>
        <a:lstStyle>
          <a:extLst/>
        </a:lstStyle>
        <a:p>
          <a:endParaRPr lang="es-ES"/>
        </a:p>
      </dgm:t>
    </dgm:pt>
    <dgm:pt modelId="{6996B73F-0E51-4C9A-A0AE-6248F2123DF8}" type="pres">
      <dgm:prSet presAssocID="{F4DD7773-E0F0-4CA0-AE12-39FE24E2D38B}" presName="node" presStyleLbl="node1" presStyleIdx="2" presStyleCnt="4" custScaleX="122361">
        <dgm:presLayoutVars>
          <dgm:bulletEnabled val="1"/>
        </dgm:presLayoutVars>
      </dgm:prSet>
      <dgm:spPr/>
      <dgm:t>
        <a:bodyPr/>
        <a:lstStyle>
          <a:extLst/>
        </a:lstStyle>
        <a:p>
          <a:endParaRPr lang="es-ES"/>
        </a:p>
      </dgm:t>
    </dgm:pt>
    <dgm:pt modelId="{67D23CC5-1A27-4FA3-BCC5-634AEC7B868B}" type="pres">
      <dgm:prSet presAssocID="{F4DD7773-E0F0-4CA0-AE12-39FE24E2D38B}" presName="dummy" presStyleCnt="0"/>
      <dgm:spPr/>
      <dgm:t>
        <a:bodyPr/>
        <a:lstStyle>
          <a:extLst/>
        </a:lstStyle>
        <a:p>
          <a:endParaRPr lang="es-ES"/>
        </a:p>
      </dgm:t>
    </dgm:pt>
    <dgm:pt modelId="{FCA927B1-9AE4-4F40-8207-CA74D0D24071}" type="pres">
      <dgm:prSet presAssocID="{BDF0DF6A-C77C-48ED-8BA1-44B4EE5AE580}" presName="sibTrans" presStyleLbl="sibTrans2D1" presStyleIdx="2" presStyleCnt="4"/>
      <dgm:spPr/>
      <dgm:t>
        <a:bodyPr/>
        <a:lstStyle>
          <a:extLst/>
        </a:lstStyle>
        <a:p>
          <a:endParaRPr lang="es-ES"/>
        </a:p>
      </dgm:t>
    </dgm:pt>
    <dgm:pt modelId="{FCCDFD5F-7039-438F-B4A9-7649B01ACAF8}" type="pres">
      <dgm:prSet presAssocID="{E7099059-3858-4031-AA26-70F1AE740B29}" presName="node" presStyleLbl="node1" presStyleIdx="3" presStyleCnt="4" custScaleX="143184">
        <dgm:presLayoutVars>
          <dgm:bulletEnabled val="1"/>
        </dgm:presLayoutVars>
      </dgm:prSet>
      <dgm:spPr/>
      <dgm:t>
        <a:bodyPr/>
        <a:lstStyle>
          <a:extLst/>
        </a:lstStyle>
        <a:p>
          <a:endParaRPr lang="es-ES"/>
        </a:p>
      </dgm:t>
    </dgm:pt>
    <dgm:pt modelId="{96B04D3E-CA34-4F0B-809E-9EAE2E97399A}" type="pres">
      <dgm:prSet presAssocID="{E7099059-3858-4031-AA26-70F1AE740B29}" presName="dummy" presStyleCnt="0"/>
      <dgm:spPr/>
      <dgm:t>
        <a:bodyPr/>
        <a:lstStyle>
          <a:extLst/>
        </a:lstStyle>
        <a:p>
          <a:endParaRPr lang="es-ES"/>
        </a:p>
      </dgm:t>
    </dgm:pt>
    <dgm:pt modelId="{772C5452-3B19-4BA4-99E2-C91FFF1629B3}" type="pres">
      <dgm:prSet presAssocID="{05C988DA-E2F2-414D-AFF5-AF61883FBE3F}" presName="sibTrans" presStyleLbl="sibTrans2D1" presStyleIdx="3" presStyleCnt="4"/>
      <dgm:spPr/>
      <dgm:t>
        <a:bodyPr/>
        <a:lstStyle>
          <a:extLst/>
        </a:lstStyle>
        <a:p>
          <a:endParaRPr lang="es-ES"/>
        </a:p>
      </dgm:t>
    </dgm:pt>
  </dgm:ptLst>
  <dgm:cxnLst>
    <dgm:cxn modelId="{CA1BF306-CE1A-49EB-BBD7-7D89974D88AF}" type="presOf" srcId="{F9A846BA-06FB-46AF-80ED-5EA0073A08FA}" destId="{71A7CAA9-318E-4CBA-B98D-2203DED9FB9C}" srcOrd="0" destOrd="0" presId="urn:microsoft.com/office/officeart/2005/8/layout/radial6#1"/>
    <dgm:cxn modelId="{03E70040-8793-4481-AA99-5A593E5DE8B8}" type="presOf" srcId="{F4DD7773-E0F0-4CA0-AE12-39FE24E2D38B}" destId="{6996B73F-0E51-4C9A-A0AE-6248F2123DF8}" srcOrd="0" destOrd="0" presId="urn:microsoft.com/office/officeart/2005/8/layout/radial6#1"/>
    <dgm:cxn modelId="{BE88EE10-E4CE-4B96-94B3-ABA6A3D2711E}" type="presOf" srcId="{105D35E0-9A5D-4EB8-8A48-4ED52D2D6EAC}" destId="{3D4D4D43-95D2-4C91-B240-78430E6218B9}" srcOrd="0" destOrd="0" presId="urn:microsoft.com/office/officeart/2005/8/layout/radial6#1"/>
    <dgm:cxn modelId="{1D279B7D-C519-48C8-A7DC-585827609D73}" type="presOf" srcId="{1D5437B4-AE63-4725-B3BF-757CE9D3B51A}" destId="{D8152D92-BBFE-427B-BBE4-CDB00C1C8220}" srcOrd="0" destOrd="0" presId="urn:microsoft.com/office/officeart/2005/8/layout/radial6#1"/>
    <dgm:cxn modelId="{71F9C174-A9A7-4C4B-82AD-F0A584F94B69}" srcId="{F9A846BA-06FB-46AF-80ED-5EA0073A08FA}" destId="{F4DD7773-E0F0-4CA0-AE12-39FE24E2D38B}" srcOrd="2" destOrd="0" parTransId="{5EB1A185-9242-4C2E-BC90-611B22CE7796}" sibTransId="{BDF0DF6A-C77C-48ED-8BA1-44B4EE5AE580}"/>
    <dgm:cxn modelId="{E0A59ECF-A5D6-4165-81D6-37160CDE59E0}" srcId="{105D35E0-9A5D-4EB8-8A48-4ED52D2D6EAC}" destId="{F9A846BA-06FB-46AF-80ED-5EA0073A08FA}" srcOrd="0" destOrd="0" parTransId="{867140E2-327F-4343-AA77-39B40F758E20}" sibTransId="{D054D334-137E-4116-BF8C-3B5A64D95A38}"/>
    <dgm:cxn modelId="{43BD8369-C2C2-4FB2-8BEA-2FFDCFF5E0EF}" type="presOf" srcId="{F158A836-9807-4BB5-96D7-55AAE48F5E54}" destId="{86A79D0C-7F5D-4218-89BF-C121023B74AE}" srcOrd="0" destOrd="0" presId="urn:microsoft.com/office/officeart/2005/8/layout/radial6#1"/>
    <dgm:cxn modelId="{5DEF2495-9985-44C6-8EDA-3F14AE904248}" srcId="{F9A846BA-06FB-46AF-80ED-5EA0073A08FA}" destId="{F158A836-9807-4BB5-96D7-55AAE48F5E54}" srcOrd="0" destOrd="0" parTransId="{558C0938-D0E9-4B08-AF25-06F808A3FD1D}" sibTransId="{641FD4FB-DEB5-4BAD-8DE6-FF7449A706FD}"/>
    <dgm:cxn modelId="{DEB53878-78E4-4DE9-88C6-ADD0BB8DC18F}" type="presOf" srcId="{05C988DA-E2F2-414D-AFF5-AF61883FBE3F}" destId="{772C5452-3B19-4BA4-99E2-C91FFF1629B3}" srcOrd="0" destOrd="0" presId="urn:microsoft.com/office/officeart/2005/8/layout/radial6#1"/>
    <dgm:cxn modelId="{3D9ECCED-44B9-449F-A492-D06F559DC12B}" type="presOf" srcId="{641FD4FB-DEB5-4BAD-8DE6-FF7449A706FD}" destId="{7E8FCA14-6E35-4D86-8774-9DEBE17A0AD0}" srcOrd="0" destOrd="0" presId="urn:microsoft.com/office/officeart/2005/8/layout/radial6#1"/>
    <dgm:cxn modelId="{C6BE03DB-B2D6-41F0-AD77-FF31B62F1DBE}" srcId="{F9A846BA-06FB-46AF-80ED-5EA0073A08FA}" destId="{E7099059-3858-4031-AA26-70F1AE740B29}" srcOrd="3" destOrd="0" parTransId="{2AD9F856-1FCF-4306-9F3B-5565B9795A99}" sibTransId="{05C988DA-E2F2-414D-AFF5-AF61883FBE3F}"/>
    <dgm:cxn modelId="{1890C31B-6C5A-492A-B02D-6A7C8BDE111A}" srcId="{F9A846BA-06FB-46AF-80ED-5EA0073A08FA}" destId="{1D5437B4-AE63-4725-B3BF-757CE9D3B51A}" srcOrd="1" destOrd="0" parTransId="{EE3EA5B9-D085-48DC-A4C9-23E6FD27D486}" sibTransId="{77151872-762C-4E0C-84E2-38FC583BA821}"/>
    <dgm:cxn modelId="{63F8742A-0039-43EF-AB86-3D2178852261}" type="presOf" srcId="{77151872-762C-4E0C-84E2-38FC583BA821}" destId="{C2A2C01E-986B-4BE3-994F-EB2FBE9759A5}" srcOrd="0" destOrd="0" presId="urn:microsoft.com/office/officeart/2005/8/layout/radial6#1"/>
    <dgm:cxn modelId="{64690233-ECD6-42A7-9629-927DA38F32F3}" type="presOf" srcId="{E7099059-3858-4031-AA26-70F1AE740B29}" destId="{FCCDFD5F-7039-438F-B4A9-7649B01ACAF8}" srcOrd="0" destOrd="0" presId="urn:microsoft.com/office/officeart/2005/8/layout/radial6#1"/>
    <dgm:cxn modelId="{A8436A01-8DDC-4A58-8AE3-C3E5C99FF48B}" type="presOf" srcId="{BDF0DF6A-C77C-48ED-8BA1-44B4EE5AE580}" destId="{FCA927B1-9AE4-4F40-8207-CA74D0D24071}" srcOrd="0" destOrd="0" presId="urn:microsoft.com/office/officeart/2005/8/layout/radial6#1"/>
    <dgm:cxn modelId="{9F5EDD15-5D80-4210-AAFD-47D7F85AC135}" type="presParOf" srcId="{3D4D4D43-95D2-4C91-B240-78430E6218B9}" destId="{71A7CAA9-318E-4CBA-B98D-2203DED9FB9C}" srcOrd="0" destOrd="0" presId="urn:microsoft.com/office/officeart/2005/8/layout/radial6#1"/>
    <dgm:cxn modelId="{290D8ED3-B15C-41F6-8B50-C5CB18D9E85B}" type="presParOf" srcId="{3D4D4D43-95D2-4C91-B240-78430E6218B9}" destId="{86A79D0C-7F5D-4218-89BF-C121023B74AE}" srcOrd="1" destOrd="0" presId="urn:microsoft.com/office/officeart/2005/8/layout/radial6#1"/>
    <dgm:cxn modelId="{B20E0B26-D84C-4A2B-B933-E5C9DE7E4E79}" type="presParOf" srcId="{3D4D4D43-95D2-4C91-B240-78430E6218B9}" destId="{5C76BEFB-CE8E-4F7E-8C47-F622A6CFDEBF}" srcOrd="2" destOrd="0" presId="urn:microsoft.com/office/officeart/2005/8/layout/radial6#1"/>
    <dgm:cxn modelId="{FB50C33C-AC8E-4A61-8B2D-CC5204870DA7}" type="presParOf" srcId="{3D4D4D43-95D2-4C91-B240-78430E6218B9}" destId="{7E8FCA14-6E35-4D86-8774-9DEBE17A0AD0}" srcOrd="3" destOrd="0" presId="urn:microsoft.com/office/officeart/2005/8/layout/radial6#1"/>
    <dgm:cxn modelId="{FDD24B1C-3DA7-44EC-937F-A1F0C7008279}" type="presParOf" srcId="{3D4D4D43-95D2-4C91-B240-78430E6218B9}" destId="{D8152D92-BBFE-427B-BBE4-CDB00C1C8220}" srcOrd="4" destOrd="0" presId="urn:microsoft.com/office/officeart/2005/8/layout/radial6#1"/>
    <dgm:cxn modelId="{ED29ACF5-94BC-4C63-AACB-706CB587D4EB}" type="presParOf" srcId="{3D4D4D43-95D2-4C91-B240-78430E6218B9}" destId="{AC9C7443-8962-4A19-AB09-8A666B45BAE2}" srcOrd="5" destOrd="0" presId="urn:microsoft.com/office/officeart/2005/8/layout/radial6#1"/>
    <dgm:cxn modelId="{AC48F25B-A648-4A69-8CEF-F29AFE2CFA2A}" type="presParOf" srcId="{3D4D4D43-95D2-4C91-B240-78430E6218B9}" destId="{C2A2C01E-986B-4BE3-994F-EB2FBE9759A5}" srcOrd="6" destOrd="0" presId="urn:microsoft.com/office/officeart/2005/8/layout/radial6#1"/>
    <dgm:cxn modelId="{384108EB-7221-47B8-81CE-6AA6CD1664D6}" type="presParOf" srcId="{3D4D4D43-95D2-4C91-B240-78430E6218B9}" destId="{6996B73F-0E51-4C9A-A0AE-6248F2123DF8}" srcOrd="7" destOrd="0" presId="urn:microsoft.com/office/officeart/2005/8/layout/radial6#1"/>
    <dgm:cxn modelId="{ABE93CDB-48DD-4070-96E4-7F924EFE4C84}" type="presParOf" srcId="{3D4D4D43-95D2-4C91-B240-78430E6218B9}" destId="{67D23CC5-1A27-4FA3-BCC5-634AEC7B868B}" srcOrd="8" destOrd="0" presId="urn:microsoft.com/office/officeart/2005/8/layout/radial6#1"/>
    <dgm:cxn modelId="{BB793B38-5C25-4A41-B39A-0C907D368A3B}" type="presParOf" srcId="{3D4D4D43-95D2-4C91-B240-78430E6218B9}" destId="{FCA927B1-9AE4-4F40-8207-CA74D0D24071}" srcOrd="9" destOrd="0" presId="urn:microsoft.com/office/officeart/2005/8/layout/radial6#1"/>
    <dgm:cxn modelId="{AA6ABCCD-8C50-4755-82FA-4741C1861C7A}" type="presParOf" srcId="{3D4D4D43-95D2-4C91-B240-78430E6218B9}" destId="{FCCDFD5F-7039-438F-B4A9-7649B01ACAF8}" srcOrd="10" destOrd="0" presId="urn:microsoft.com/office/officeart/2005/8/layout/radial6#1"/>
    <dgm:cxn modelId="{00FE5B19-B31A-4D24-915A-02BB96EC7FAC}" type="presParOf" srcId="{3D4D4D43-95D2-4C91-B240-78430E6218B9}" destId="{96B04D3E-CA34-4F0B-809E-9EAE2E97399A}" srcOrd="11" destOrd="0" presId="urn:microsoft.com/office/officeart/2005/8/layout/radial6#1"/>
    <dgm:cxn modelId="{13A9E2F9-63E4-46A2-8C1E-A0740C5BB527}" type="presParOf" srcId="{3D4D4D43-95D2-4C91-B240-78430E6218B9}" destId="{772C5452-3B19-4BA4-99E2-C91FFF1629B3}" srcOrd="12" destOrd="0" presId="urn:microsoft.com/office/officeart/2005/8/layout/radial6#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D35E0-9A5D-4EB8-8A48-4ED52D2D6EAC}" type="doc">
      <dgm:prSet loTypeId="urn:microsoft.com/office/officeart/2005/8/layout/hierarchy4#2" loCatId="hierarchy" qsTypeId="urn:microsoft.com/office/officeart/2005/8/quickstyle/3d5#1" qsCatId="3D" csTypeId="urn:microsoft.com/office/officeart/2005/8/colors/colorful1" csCatId="colorful" phldr="1"/>
      <dgm:spPr/>
      <dgm:t>
        <a:bodyPr/>
        <a:lstStyle>
          <a:extLst/>
        </a:lstStyle>
        <a:p>
          <a:endParaRPr lang="es-ES"/>
        </a:p>
      </dgm:t>
    </dgm:pt>
    <dgm:pt modelId="{F9A846BA-06FB-46AF-80ED-5EA0073A08FA}">
      <dgm:prSet phldrT="[Text]"/>
      <dgm:spPr/>
      <dgm:t>
        <a:bodyPr/>
        <a:lstStyle>
          <a:extLst/>
        </a:lstStyle>
        <a:p>
          <a:r>
            <a:rPr lang="es-ES" dirty="0" smtClean="0"/>
            <a:t>Menos kilos más salud</a:t>
          </a:r>
          <a:endParaRPr lang="es-ES" dirty="0"/>
        </a:p>
      </dgm:t>
    </dgm:pt>
    <dgm:pt modelId="{867140E2-327F-4343-AA77-39B40F758E20}" type="parTrans" cxnId="{E0A59ECF-A5D6-4165-81D6-37160CDE59E0}">
      <dgm:prSet/>
      <dgm:spPr/>
      <dgm:t>
        <a:bodyPr/>
        <a:lstStyle>
          <a:extLst/>
        </a:lstStyle>
        <a:p>
          <a:endParaRPr lang="es-ES"/>
        </a:p>
      </dgm:t>
    </dgm:pt>
    <dgm:pt modelId="{D054D334-137E-4116-BF8C-3B5A64D95A38}" type="sibTrans" cxnId="{E0A59ECF-A5D6-4165-81D6-37160CDE59E0}">
      <dgm:prSet/>
      <dgm:spPr/>
      <dgm:t>
        <a:bodyPr/>
        <a:lstStyle>
          <a:extLst/>
        </a:lstStyle>
        <a:p>
          <a:endParaRPr lang="es-ES"/>
        </a:p>
      </dgm:t>
    </dgm:pt>
    <dgm:pt modelId="{F158A836-9807-4BB5-96D7-55AAE48F5E54}">
      <dgm:prSet phldrT="[Text]" custT="1"/>
      <dgm:spPr/>
      <dgm:t>
        <a:bodyPr/>
        <a:lstStyle>
          <a:extLst/>
        </a:lstStyle>
        <a:p>
          <a:r>
            <a:rPr lang="es-ES" sz="1400" b="1" dirty="0" smtClean="0"/>
            <a:t>Mes 1</a:t>
          </a:r>
        </a:p>
        <a:p>
          <a:r>
            <a:rPr lang="es-ES" sz="1400" b="1" dirty="0" err="1" smtClean="0"/>
            <a:t>Reconocimeinto</a:t>
          </a:r>
          <a:endParaRPr lang="es-ES" sz="1400" b="1" dirty="0"/>
        </a:p>
      </dgm:t>
    </dgm:pt>
    <dgm:pt modelId="{558C0938-D0E9-4B08-AF25-06F808A3FD1D}" type="parTrans" cxnId="{5DEF2495-9985-44C6-8EDA-3F14AE904248}">
      <dgm:prSet/>
      <dgm:spPr/>
      <dgm:t>
        <a:bodyPr/>
        <a:lstStyle>
          <a:extLst/>
        </a:lstStyle>
        <a:p>
          <a:endParaRPr lang="es-ES"/>
        </a:p>
      </dgm:t>
    </dgm:pt>
    <dgm:pt modelId="{641FD4FB-DEB5-4BAD-8DE6-FF7449A706FD}" type="sibTrans" cxnId="{5DEF2495-9985-44C6-8EDA-3F14AE904248}">
      <dgm:prSet/>
      <dgm:spPr/>
      <dgm:t>
        <a:bodyPr/>
        <a:lstStyle>
          <a:extLst/>
        </a:lstStyle>
        <a:p>
          <a:endParaRPr lang="es-ES"/>
        </a:p>
      </dgm:t>
    </dgm:pt>
    <dgm:pt modelId="{1D5437B4-AE63-4725-B3BF-757CE9D3B51A}">
      <dgm:prSet phldrT="[Text]"/>
      <dgm:spPr/>
      <dgm:t>
        <a:bodyPr/>
        <a:lstStyle>
          <a:extLst/>
        </a:lstStyle>
        <a:p>
          <a:r>
            <a:rPr lang="es-ES" b="1" dirty="0" smtClean="0"/>
            <a:t>Mes 2</a:t>
          </a:r>
        </a:p>
        <a:p>
          <a:r>
            <a:rPr lang="es-ES" b="1" dirty="0" smtClean="0"/>
            <a:t>Cambios</a:t>
          </a:r>
        </a:p>
        <a:p>
          <a:r>
            <a:rPr lang="es-ES" b="1" dirty="0" smtClean="0"/>
            <a:t>notorios</a:t>
          </a:r>
          <a:endParaRPr lang="es-ES" b="1" dirty="0"/>
        </a:p>
      </dgm:t>
    </dgm:pt>
    <dgm:pt modelId="{EE3EA5B9-D085-48DC-A4C9-23E6FD27D486}" type="parTrans" cxnId="{1890C31B-6C5A-492A-B02D-6A7C8BDE111A}">
      <dgm:prSet/>
      <dgm:spPr/>
      <dgm:t>
        <a:bodyPr/>
        <a:lstStyle>
          <a:extLst/>
        </a:lstStyle>
        <a:p>
          <a:endParaRPr lang="es-ES"/>
        </a:p>
      </dgm:t>
    </dgm:pt>
    <dgm:pt modelId="{77151872-762C-4E0C-84E2-38FC583BA821}" type="sibTrans" cxnId="{1890C31B-6C5A-492A-B02D-6A7C8BDE111A}">
      <dgm:prSet/>
      <dgm:spPr/>
      <dgm:t>
        <a:bodyPr/>
        <a:lstStyle>
          <a:extLst/>
        </a:lstStyle>
        <a:p>
          <a:endParaRPr lang="es-ES"/>
        </a:p>
      </dgm:t>
    </dgm:pt>
    <dgm:pt modelId="{F4DD7773-E0F0-4CA0-AE12-39FE24E2D38B}">
      <dgm:prSet phldrT="[Text]"/>
      <dgm:spPr/>
      <dgm:t>
        <a:bodyPr/>
        <a:lstStyle>
          <a:extLst/>
        </a:lstStyle>
        <a:p>
          <a:r>
            <a:rPr lang="es-ES" b="1" dirty="0" smtClean="0"/>
            <a:t>Mes 3</a:t>
          </a:r>
        </a:p>
        <a:p>
          <a:r>
            <a:rPr lang="es-ES" b="1" dirty="0" smtClean="0"/>
            <a:t>Avanza</a:t>
          </a:r>
        </a:p>
        <a:p>
          <a:r>
            <a:rPr lang="es-ES" b="1" dirty="0" smtClean="0"/>
            <a:t>aceptación</a:t>
          </a:r>
          <a:endParaRPr lang="es-ES" b="1" dirty="0"/>
        </a:p>
      </dgm:t>
    </dgm:pt>
    <dgm:pt modelId="{5EB1A185-9242-4C2E-BC90-611B22CE7796}" type="parTrans" cxnId="{71F9C174-A9A7-4C4B-82AD-F0A584F94B69}">
      <dgm:prSet/>
      <dgm:spPr/>
      <dgm:t>
        <a:bodyPr/>
        <a:lstStyle>
          <a:extLst/>
        </a:lstStyle>
        <a:p>
          <a:endParaRPr lang="es-ES"/>
        </a:p>
      </dgm:t>
    </dgm:pt>
    <dgm:pt modelId="{BDF0DF6A-C77C-48ED-8BA1-44B4EE5AE580}" type="sibTrans" cxnId="{71F9C174-A9A7-4C4B-82AD-F0A584F94B69}">
      <dgm:prSet/>
      <dgm:spPr/>
      <dgm:t>
        <a:bodyPr/>
        <a:lstStyle>
          <a:extLst/>
        </a:lstStyle>
        <a:p>
          <a:endParaRPr lang="es-ES"/>
        </a:p>
      </dgm:t>
    </dgm:pt>
    <dgm:pt modelId="{E7099059-3858-4031-AA26-70F1AE740B29}">
      <dgm:prSet phldrT="[Text]"/>
      <dgm:spPr/>
      <dgm:t>
        <a:bodyPr/>
        <a:lstStyle>
          <a:extLst/>
        </a:lstStyle>
        <a:p>
          <a:r>
            <a:rPr lang="es-ES" b="1" dirty="0" smtClean="0"/>
            <a:t>Mes 4</a:t>
          </a:r>
        </a:p>
        <a:p>
          <a:r>
            <a:rPr lang="es-ES" b="1" dirty="0" smtClean="0"/>
            <a:t>Formación</a:t>
          </a:r>
        </a:p>
        <a:p>
          <a:r>
            <a:rPr lang="es-ES" b="1" dirty="0" smtClean="0"/>
            <a:t>de hábitos</a:t>
          </a:r>
          <a:endParaRPr lang="es-ES" b="1" dirty="0"/>
        </a:p>
      </dgm:t>
    </dgm:pt>
    <dgm:pt modelId="{2AD9F856-1FCF-4306-9F3B-5565B9795A99}" type="parTrans" cxnId="{C6BE03DB-B2D6-41F0-AD77-FF31B62F1DBE}">
      <dgm:prSet/>
      <dgm:spPr/>
      <dgm:t>
        <a:bodyPr/>
        <a:lstStyle>
          <a:extLst/>
        </a:lstStyle>
        <a:p>
          <a:endParaRPr lang="es-ES"/>
        </a:p>
      </dgm:t>
    </dgm:pt>
    <dgm:pt modelId="{05C988DA-E2F2-414D-AFF5-AF61883FBE3F}" type="sibTrans" cxnId="{C6BE03DB-B2D6-41F0-AD77-FF31B62F1DBE}">
      <dgm:prSet/>
      <dgm:spPr/>
      <dgm:t>
        <a:bodyPr/>
        <a:lstStyle>
          <a:extLst/>
        </a:lstStyle>
        <a:p>
          <a:endParaRPr lang="es-ES"/>
        </a:p>
      </dgm:t>
    </dgm:pt>
    <dgm:pt modelId="{31F49077-DBE9-44A1-A1DC-E5B1FCF7A0AB}" type="pres">
      <dgm:prSet presAssocID="{105D35E0-9A5D-4EB8-8A48-4ED52D2D6EAC}" presName="Name0" presStyleCnt="0">
        <dgm:presLayoutVars>
          <dgm:chPref val="1"/>
          <dgm:dir/>
          <dgm:animOne val="branch"/>
          <dgm:animLvl val="lvl"/>
          <dgm:resizeHandles val="exact"/>
        </dgm:presLayoutVars>
      </dgm:prSet>
      <dgm:spPr/>
      <dgm:t>
        <a:bodyPr/>
        <a:lstStyle>
          <a:extLst/>
        </a:lstStyle>
        <a:p>
          <a:endParaRPr lang="es-ES"/>
        </a:p>
      </dgm:t>
    </dgm:pt>
    <dgm:pt modelId="{C18E4812-C36C-4299-A23F-F302133DE763}" type="pres">
      <dgm:prSet presAssocID="{F9A846BA-06FB-46AF-80ED-5EA0073A08FA}" presName="vertOne" presStyleCnt="0"/>
      <dgm:spPr/>
      <dgm:t>
        <a:bodyPr/>
        <a:lstStyle>
          <a:extLst/>
        </a:lstStyle>
        <a:p>
          <a:endParaRPr lang="es-ES"/>
        </a:p>
      </dgm:t>
    </dgm:pt>
    <dgm:pt modelId="{C09C4BAB-D6A7-468D-B07E-BB5310B681B1}" type="pres">
      <dgm:prSet presAssocID="{F9A846BA-06FB-46AF-80ED-5EA0073A08FA}" presName="txOne" presStyleLbl="node0" presStyleIdx="0" presStyleCnt="1">
        <dgm:presLayoutVars>
          <dgm:chPref val="3"/>
        </dgm:presLayoutVars>
      </dgm:prSet>
      <dgm:spPr/>
      <dgm:t>
        <a:bodyPr/>
        <a:lstStyle>
          <a:extLst/>
        </a:lstStyle>
        <a:p>
          <a:endParaRPr lang="es-ES"/>
        </a:p>
      </dgm:t>
    </dgm:pt>
    <dgm:pt modelId="{18A19349-6365-47F8-835F-0C81437E72A0}" type="pres">
      <dgm:prSet presAssocID="{F9A846BA-06FB-46AF-80ED-5EA0073A08FA}" presName="parTransOne" presStyleCnt="0"/>
      <dgm:spPr/>
      <dgm:t>
        <a:bodyPr/>
        <a:lstStyle>
          <a:extLst/>
        </a:lstStyle>
        <a:p>
          <a:endParaRPr lang="es-ES"/>
        </a:p>
      </dgm:t>
    </dgm:pt>
    <dgm:pt modelId="{C5AC6143-59D1-4B00-BB54-9411E2A2B7A8}" type="pres">
      <dgm:prSet presAssocID="{F9A846BA-06FB-46AF-80ED-5EA0073A08FA}" presName="horzOne" presStyleCnt="0"/>
      <dgm:spPr/>
      <dgm:t>
        <a:bodyPr/>
        <a:lstStyle>
          <a:extLst/>
        </a:lstStyle>
        <a:p>
          <a:endParaRPr lang="es-ES"/>
        </a:p>
      </dgm:t>
    </dgm:pt>
    <dgm:pt modelId="{4A9763C1-EDA1-45C9-8C0D-0D8BCFBFE4CE}" type="pres">
      <dgm:prSet presAssocID="{F158A836-9807-4BB5-96D7-55AAE48F5E54}" presName="vertTwo" presStyleCnt="0"/>
      <dgm:spPr/>
      <dgm:t>
        <a:bodyPr/>
        <a:lstStyle>
          <a:extLst/>
        </a:lstStyle>
        <a:p>
          <a:endParaRPr lang="es-ES"/>
        </a:p>
      </dgm:t>
    </dgm:pt>
    <dgm:pt modelId="{65D17466-8AE6-4EF6-80A3-4A2D022A1AF2}" type="pres">
      <dgm:prSet presAssocID="{F158A836-9807-4BB5-96D7-55AAE48F5E54}" presName="txTwo" presStyleLbl="node2" presStyleIdx="0" presStyleCnt="4">
        <dgm:presLayoutVars>
          <dgm:chPref val="3"/>
        </dgm:presLayoutVars>
      </dgm:prSet>
      <dgm:spPr/>
      <dgm:t>
        <a:bodyPr/>
        <a:lstStyle>
          <a:extLst/>
        </a:lstStyle>
        <a:p>
          <a:endParaRPr lang="es-ES"/>
        </a:p>
      </dgm:t>
    </dgm:pt>
    <dgm:pt modelId="{43B90D46-2F30-46ED-8AD5-00925FB7223A}" type="pres">
      <dgm:prSet presAssocID="{F158A836-9807-4BB5-96D7-55AAE48F5E54}" presName="parTransTwo" presStyleCnt="0"/>
      <dgm:spPr/>
      <dgm:t>
        <a:bodyPr/>
        <a:lstStyle>
          <a:extLst/>
        </a:lstStyle>
        <a:p>
          <a:endParaRPr lang="es-ES"/>
        </a:p>
      </dgm:t>
    </dgm:pt>
    <dgm:pt modelId="{5265AFDA-E228-4DDC-9FDB-99B5739E8799}" type="pres">
      <dgm:prSet presAssocID="{F158A836-9807-4BB5-96D7-55AAE48F5E54}" presName="horzTwo" presStyleCnt="0"/>
      <dgm:spPr/>
      <dgm:t>
        <a:bodyPr/>
        <a:lstStyle>
          <a:extLst/>
        </a:lstStyle>
        <a:p>
          <a:endParaRPr lang="es-ES"/>
        </a:p>
      </dgm:t>
    </dgm:pt>
    <dgm:pt modelId="{34141CC7-894D-4C91-ABB5-790C952BBCF1}" type="pres">
      <dgm:prSet presAssocID="{641FD4FB-DEB5-4BAD-8DE6-FF7449A706FD}" presName="sibSpaceTwo" presStyleCnt="0"/>
      <dgm:spPr/>
      <dgm:t>
        <a:bodyPr/>
        <a:lstStyle>
          <a:extLst/>
        </a:lstStyle>
        <a:p>
          <a:endParaRPr lang="es-ES"/>
        </a:p>
      </dgm:t>
    </dgm:pt>
    <dgm:pt modelId="{4DBD85E0-526A-433E-AA20-844244992F90}" type="pres">
      <dgm:prSet presAssocID="{1D5437B4-AE63-4725-B3BF-757CE9D3B51A}" presName="vertTwo" presStyleCnt="0"/>
      <dgm:spPr/>
      <dgm:t>
        <a:bodyPr/>
        <a:lstStyle>
          <a:extLst/>
        </a:lstStyle>
        <a:p>
          <a:endParaRPr lang="es-ES"/>
        </a:p>
      </dgm:t>
    </dgm:pt>
    <dgm:pt modelId="{D1C32F7D-B459-45E7-8599-1C37444288A4}" type="pres">
      <dgm:prSet presAssocID="{1D5437B4-AE63-4725-B3BF-757CE9D3B51A}" presName="txTwo" presStyleLbl="node2" presStyleIdx="1" presStyleCnt="4">
        <dgm:presLayoutVars>
          <dgm:chPref val="3"/>
        </dgm:presLayoutVars>
      </dgm:prSet>
      <dgm:spPr/>
      <dgm:t>
        <a:bodyPr/>
        <a:lstStyle>
          <a:extLst/>
        </a:lstStyle>
        <a:p>
          <a:endParaRPr lang="es-ES"/>
        </a:p>
      </dgm:t>
    </dgm:pt>
    <dgm:pt modelId="{5D2D5C49-3FCA-409B-A2C5-D92FC98F2CAA}" type="pres">
      <dgm:prSet presAssocID="{1D5437B4-AE63-4725-B3BF-757CE9D3B51A}" presName="parTransTwo" presStyleCnt="0"/>
      <dgm:spPr/>
      <dgm:t>
        <a:bodyPr/>
        <a:lstStyle>
          <a:extLst/>
        </a:lstStyle>
        <a:p>
          <a:endParaRPr lang="es-ES"/>
        </a:p>
      </dgm:t>
    </dgm:pt>
    <dgm:pt modelId="{626C0D09-BFC6-4CE1-B7D1-362C534ADE8D}" type="pres">
      <dgm:prSet presAssocID="{1D5437B4-AE63-4725-B3BF-757CE9D3B51A}" presName="horzTwo" presStyleCnt="0"/>
      <dgm:spPr/>
      <dgm:t>
        <a:bodyPr/>
        <a:lstStyle>
          <a:extLst/>
        </a:lstStyle>
        <a:p>
          <a:endParaRPr lang="es-ES"/>
        </a:p>
      </dgm:t>
    </dgm:pt>
    <dgm:pt modelId="{446599AB-B680-4B28-82B7-0593C47118C8}" type="pres">
      <dgm:prSet presAssocID="{77151872-762C-4E0C-84E2-38FC583BA821}" presName="sibSpaceTwo" presStyleCnt="0"/>
      <dgm:spPr/>
      <dgm:t>
        <a:bodyPr/>
        <a:lstStyle>
          <a:extLst/>
        </a:lstStyle>
        <a:p>
          <a:endParaRPr lang="es-ES"/>
        </a:p>
      </dgm:t>
    </dgm:pt>
    <dgm:pt modelId="{65C5EE98-B3C9-4E5C-8CBF-883A24D98EC7}" type="pres">
      <dgm:prSet presAssocID="{F4DD7773-E0F0-4CA0-AE12-39FE24E2D38B}" presName="vertTwo" presStyleCnt="0"/>
      <dgm:spPr/>
      <dgm:t>
        <a:bodyPr/>
        <a:lstStyle>
          <a:extLst/>
        </a:lstStyle>
        <a:p>
          <a:endParaRPr lang="es-ES"/>
        </a:p>
      </dgm:t>
    </dgm:pt>
    <dgm:pt modelId="{5C53023D-DA3B-429C-A637-D4C76DD550B7}" type="pres">
      <dgm:prSet presAssocID="{F4DD7773-E0F0-4CA0-AE12-39FE24E2D38B}" presName="txTwo" presStyleLbl="node2" presStyleIdx="2" presStyleCnt="4">
        <dgm:presLayoutVars>
          <dgm:chPref val="3"/>
        </dgm:presLayoutVars>
      </dgm:prSet>
      <dgm:spPr/>
      <dgm:t>
        <a:bodyPr/>
        <a:lstStyle>
          <a:extLst/>
        </a:lstStyle>
        <a:p>
          <a:endParaRPr lang="es-ES"/>
        </a:p>
      </dgm:t>
    </dgm:pt>
    <dgm:pt modelId="{8D10DD1F-A51D-4898-B8C6-0BEA1FF0195A}" type="pres">
      <dgm:prSet presAssocID="{F4DD7773-E0F0-4CA0-AE12-39FE24E2D38B}" presName="parTransTwo" presStyleCnt="0"/>
      <dgm:spPr/>
      <dgm:t>
        <a:bodyPr/>
        <a:lstStyle>
          <a:extLst/>
        </a:lstStyle>
        <a:p>
          <a:endParaRPr lang="es-ES"/>
        </a:p>
      </dgm:t>
    </dgm:pt>
    <dgm:pt modelId="{58BE194D-6F64-4005-9BF5-B80B19E05BEF}" type="pres">
      <dgm:prSet presAssocID="{F4DD7773-E0F0-4CA0-AE12-39FE24E2D38B}" presName="horzTwo" presStyleCnt="0"/>
      <dgm:spPr/>
      <dgm:t>
        <a:bodyPr/>
        <a:lstStyle>
          <a:extLst/>
        </a:lstStyle>
        <a:p>
          <a:endParaRPr lang="es-ES"/>
        </a:p>
      </dgm:t>
    </dgm:pt>
    <dgm:pt modelId="{D7003DC4-A656-4909-B2FF-FAA6419ACEC7}" type="pres">
      <dgm:prSet presAssocID="{BDF0DF6A-C77C-48ED-8BA1-44B4EE5AE580}" presName="sibSpaceTwo" presStyleCnt="0"/>
      <dgm:spPr/>
      <dgm:t>
        <a:bodyPr/>
        <a:lstStyle>
          <a:extLst/>
        </a:lstStyle>
        <a:p>
          <a:endParaRPr lang="es-ES"/>
        </a:p>
      </dgm:t>
    </dgm:pt>
    <dgm:pt modelId="{12A9463C-744C-4DE4-8E88-C6444D940494}" type="pres">
      <dgm:prSet presAssocID="{E7099059-3858-4031-AA26-70F1AE740B29}" presName="vertTwo" presStyleCnt="0"/>
      <dgm:spPr/>
      <dgm:t>
        <a:bodyPr/>
        <a:lstStyle>
          <a:extLst/>
        </a:lstStyle>
        <a:p>
          <a:endParaRPr lang="es-ES"/>
        </a:p>
      </dgm:t>
    </dgm:pt>
    <dgm:pt modelId="{71888359-F0DC-489E-B35A-9F5289C4BFFD}" type="pres">
      <dgm:prSet presAssocID="{E7099059-3858-4031-AA26-70F1AE740B29}" presName="txTwo" presStyleLbl="node2" presStyleIdx="3" presStyleCnt="4">
        <dgm:presLayoutVars>
          <dgm:chPref val="3"/>
        </dgm:presLayoutVars>
      </dgm:prSet>
      <dgm:spPr/>
      <dgm:t>
        <a:bodyPr/>
        <a:lstStyle>
          <a:extLst/>
        </a:lstStyle>
        <a:p>
          <a:endParaRPr lang="es-ES"/>
        </a:p>
      </dgm:t>
    </dgm:pt>
    <dgm:pt modelId="{4D76A402-D8DD-43C1-A7CD-A27840BCC8B9}" type="pres">
      <dgm:prSet presAssocID="{E7099059-3858-4031-AA26-70F1AE740B29}" presName="parTransTwo" presStyleCnt="0"/>
      <dgm:spPr/>
      <dgm:t>
        <a:bodyPr/>
        <a:lstStyle>
          <a:extLst/>
        </a:lstStyle>
        <a:p>
          <a:endParaRPr lang="es-ES"/>
        </a:p>
      </dgm:t>
    </dgm:pt>
    <dgm:pt modelId="{856176A2-0199-4FA6-AC46-6B8D767AB282}" type="pres">
      <dgm:prSet presAssocID="{E7099059-3858-4031-AA26-70F1AE740B29}" presName="horzTwo" presStyleCnt="0"/>
      <dgm:spPr/>
      <dgm:t>
        <a:bodyPr/>
        <a:lstStyle>
          <a:extLst/>
        </a:lstStyle>
        <a:p>
          <a:endParaRPr lang="es-ES"/>
        </a:p>
      </dgm:t>
    </dgm:pt>
  </dgm:ptLst>
  <dgm:cxnLst>
    <dgm:cxn modelId="{77ECA4F6-222A-4392-9631-810129090796}" type="presOf" srcId="{F158A836-9807-4BB5-96D7-55AAE48F5E54}" destId="{65D17466-8AE6-4EF6-80A3-4A2D022A1AF2}" srcOrd="0" destOrd="0" presId="urn:microsoft.com/office/officeart/2005/8/layout/hierarchy4#2"/>
    <dgm:cxn modelId="{7DADF4A3-01CF-44AB-B22D-12966F7A757F}" type="presOf" srcId="{E7099059-3858-4031-AA26-70F1AE740B29}" destId="{71888359-F0DC-489E-B35A-9F5289C4BFFD}" srcOrd="0" destOrd="0" presId="urn:microsoft.com/office/officeart/2005/8/layout/hierarchy4#2"/>
    <dgm:cxn modelId="{71F9C174-A9A7-4C4B-82AD-F0A584F94B69}" srcId="{F9A846BA-06FB-46AF-80ED-5EA0073A08FA}" destId="{F4DD7773-E0F0-4CA0-AE12-39FE24E2D38B}" srcOrd="2" destOrd="0" parTransId="{5EB1A185-9242-4C2E-BC90-611B22CE7796}" sibTransId="{BDF0DF6A-C77C-48ED-8BA1-44B4EE5AE580}"/>
    <dgm:cxn modelId="{29E6389A-95A4-4601-AAE6-0D1F2035B251}" type="presOf" srcId="{105D35E0-9A5D-4EB8-8A48-4ED52D2D6EAC}" destId="{31F49077-DBE9-44A1-A1DC-E5B1FCF7A0AB}" srcOrd="0" destOrd="0" presId="urn:microsoft.com/office/officeart/2005/8/layout/hierarchy4#2"/>
    <dgm:cxn modelId="{4CF0A864-B5D8-42BA-9101-F66B8F6945DD}" type="presOf" srcId="{1D5437B4-AE63-4725-B3BF-757CE9D3B51A}" destId="{D1C32F7D-B459-45E7-8599-1C37444288A4}" srcOrd="0" destOrd="0" presId="urn:microsoft.com/office/officeart/2005/8/layout/hierarchy4#2"/>
    <dgm:cxn modelId="{E0A59ECF-A5D6-4165-81D6-37160CDE59E0}" srcId="{105D35E0-9A5D-4EB8-8A48-4ED52D2D6EAC}" destId="{F9A846BA-06FB-46AF-80ED-5EA0073A08FA}" srcOrd="0" destOrd="0" parTransId="{867140E2-327F-4343-AA77-39B40F758E20}" sibTransId="{D054D334-137E-4116-BF8C-3B5A64D95A38}"/>
    <dgm:cxn modelId="{5DEF2495-9985-44C6-8EDA-3F14AE904248}" srcId="{F9A846BA-06FB-46AF-80ED-5EA0073A08FA}" destId="{F158A836-9807-4BB5-96D7-55AAE48F5E54}" srcOrd="0" destOrd="0" parTransId="{558C0938-D0E9-4B08-AF25-06F808A3FD1D}" sibTransId="{641FD4FB-DEB5-4BAD-8DE6-FF7449A706FD}"/>
    <dgm:cxn modelId="{C6BE03DB-B2D6-41F0-AD77-FF31B62F1DBE}" srcId="{F9A846BA-06FB-46AF-80ED-5EA0073A08FA}" destId="{E7099059-3858-4031-AA26-70F1AE740B29}" srcOrd="3" destOrd="0" parTransId="{2AD9F856-1FCF-4306-9F3B-5565B9795A99}" sibTransId="{05C988DA-E2F2-414D-AFF5-AF61883FBE3F}"/>
    <dgm:cxn modelId="{1890C31B-6C5A-492A-B02D-6A7C8BDE111A}" srcId="{F9A846BA-06FB-46AF-80ED-5EA0073A08FA}" destId="{1D5437B4-AE63-4725-B3BF-757CE9D3B51A}" srcOrd="1" destOrd="0" parTransId="{EE3EA5B9-D085-48DC-A4C9-23E6FD27D486}" sibTransId="{77151872-762C-4E0C-84E2-38FC583BA821}"/>
    <dgm:cxn modelId="{180DAC74-716C-4B91-927A-EB59F07C3D47}" type="presOf" srcId="{F9A846BA-06FB-46AF-80ED-5EA0073A08FA}" destId="{C09C4BAB-D6A7-468D-B07E-BB5310B681B1}" srcOrd="0" destOrd="0" presId="urn:microsoft.com/office/officeart/2005/8/layout/hierarchy4#2"/>
    <dgm:cxn modelId="{F0D93C89-B981-4EC7-A158-B41F12973EF1}" type="presOf" srcId="{F4DD7773-E0F0-4CA0-AE12-39FE24E2D38B}" destId="{5C53023D-DA3B-429C-A637-D4C76DD550B7}" srcOrd="0" destOrd="0" presId="urn:microsoft.com/office/officeart/2005/8/layout/hierarchy4#2"/>
    <dgm:cxn modelId="{6E5FF87A-EF21-4C6F-973C-4194F1A84FC1}" type="presParOf" srcId="{31F49077-DBE9-44A1-A1DC-E5B1FCF7A0AB}" destId="{C18E4812-C36C-4299-A23F-F302133DE763}" srcOrd="0" destOrd="0" presId="urn:microsoft.com/office/officeart/2005/8/layout/hierarchy4#2"/>
    <dgm:cxn modelId="{9FF011B4-BE67-4925-835E-2F8D1C1ED733}" type="presParOf" srcId="{C18E4812-C36C-4299-A23F-F302133DE763}" destId="{C09C4BAB-D6A7-468D-B07E-BB5310B681B1}" srcOrd="0" destOrd="0" presId="urn:microsoft.com/office/officeart/2005/8/layout/hierarchy4#2"/>
    <dgm:cxn modelId="{AC0D0812-CB6B-4A67-B4E7-D96496C7D9CC}" type="presParOf" srcId="{C18E4812-C36C-4299-A23F-F302133DE763}" destId="{18A19349-6365-47F8-835F-0C81437E72A0}" srcOrd="1" destOrd="0" presId="urn:microsoft.com/office/officeart/2005/8/layout/hierarchy4#2"/>
    <dgm:cxn modelId="{C0BA2F4A-470D-4EFC-9780-18BE46D59070}" type="presParOf" srcId="{C18E4812-C36C-4299-A23F-F302133DE763}" destId="{C5AC6143-59D1-4B00-BB54-9411E2A2B7A8}" srcOrd="2" destOrd="0" presId="urn:microsoft.com/office/officeart/2005/8/layout/hierarchy4#2"/>
    <dgm:cxn modelId="{6ED225B3-B8BE-45E7-80BE-93729EED8A23}" type="presParOf" srcId="{C5AC6143-59D1-4B00-BB54-9411E2A2B7A8}" destId="{4A9763C1-EDA1-45C9-8C0D-0D8BCFBFE4CE}" srcOrd="0" destOrd="0" presId="urn:microsoft.com/office/officeart/2005/8/layout/hierarchy4#2"/>
    <dgm:cxn modelId="{450595F5-D4DC-4058-B727-CD0E3956EDAC}" type="presParOf" srcId="{4A9763C1-EDA1-45C9-8C0D-0D8BCFBFE4CE}" destId="{65D17466-8AE6-4EF6-80A3-4A2D022A1AF2}" srcOrd="0" destOrd="0" presId="urn:microsoft.com/office/officeart/2005/8/layout/hierarchy4#2"/>
    <dgm:cxn modelId="{38CD89B1-83FF-4663-A14A-2A4C52E5B64D}" type="presParOf" srcId="{4A9763C1-EDA1-45C9-8C0D-0D8BCFBFE4CE}" destId="{43B90D46-2F30-46ED-8AD5-00925FB7223A}" srcOrd="1" destOrd="0" presId="urn:microsoft.com/office/officeart/2005/8/layout/hierarchy4#2"/>
    <dgm:cxn modelId="{27B99D7E-4548-4DEB-909F-344F804FC9D8}" type="presParOf" srcId="{4A9763C1-EDA1-45C9-8C0D-0D8BCFBFE4CE}" destId="{5265AFDA-E228-4DDC-9FDB-99B5739E8799}" srcOrd="2" destOrd="0" presId="urn:microsoft.com/office/officeart/2005/8/layout/hierarchy4#2"/>
    <dgm:cxn modelId="{EF38F944-8C9F-4954-BB72-7F867490F0B3}" type="presParOf" srcId="{C5AC6143-59D1-4B00-BB54-9411E2A2B7A8}" destId="{34141CC7-894D-4C91-ABB5-790C952BBCF1}" srcOrd="1" destOrd="0" presId="urn:microsoft.com/office/officeart/2005/8/layout/hierarchy4#2"/>
    <dgm:cxn modelId="{3784D0A2-8710-4959-AA26-D018E401D58C}" type="presParOf" srcId="{C5AC6143-59D1-4B00-BB54-9411E2A2B7A8}" destId="{4DBD85E0-526A-433E-AA20-844244992F90}" srcOrd="2" destOrd="0" presId="urn:microsoft.com/office/officeart/2005/8/layout/hierarchy4#2"/>
    <dgm:cxn modelId="{AE638A02-8094-4149-9179-1045F88C748E}" type="presParOf" srcId="{4DBD85E0-526A-433E-AA20-844244992F90}" destId="{D1C32F7D-B459-45E7-8599-1C37444288A4}" srcOrd="0" destOrd="0" presId="urn:microsoft.com/office/officeart/2005/8/layout/hierarchy4#2"/>
    <dgm:cxn modelId="{20A13AAD-F9A6-4E8B-ADB9-CCBB6E16B5C7}" type="presParOf" srcId="{4DBD85E0-526A-433E-AA20-844244992F90}" destId="{5D2D5C49-3FCA-409B-A2C5-D92FC98F2CAA}" srcOrd="1" destOrd="0" presId="urn:microsoft.com/office/officeart/2005/8/layout/hierarchy4#2"/>
    <dgm:cxn modelId="{EAA06C8F-EDE7-4BFB-87A2-5961BDD3F696}" type="presParOf" srcId="{4DBD85E0-526A-433E-AA20-844244992F90}" destId="{626C0D09-BFC6-4CE1-B7D1-362C534ADE8D}" srcOrd="2" destOrd="0" presId="urn:microsoft.com/office/officeart/2005/8/layout/hierarchy4#2"/>
    <dgm:cxn modelId="{F9115974-EE6D-4AC2-BD32-6C93ED3418E5}" type="presParOf" srcId="{C5AC6143-59D1-4B00-BB54-9411E2A2B7A8}" destId="{446599AB-B680-4B28-82B7-0593C47118C8}" srcOrd="3" destOrd="0" presId="urn:microsoft.com/office/officeart/2005/8/layout/hierarchy4#2"/>
    <dgm:cxn modelId="{53233DDF-6171-4BBA-8DFF-16F34E3716C7}" type="presParOf" srcId="{C5AC6143-59D1-4B00-BB54-9411E2A2B7A8}" destId="{65C5EE98-B3C9-4E5C-8CBF-883A24D98EC7}" srcOrd="4" destOrd="0" presId="urn:microsoft.com/office/officeart/2005/8/layout/hierarchy4#2"/>
    <dgm:cxn modelId="{F0EDF3FA-A321-4EF3-BAAD-134579E2D43A}" type="presParOf" srcId="{65C5EE98-B3C9-4E5C-8CBF-883A24D98EC7}" destId="{5C53023D-DA3B-429C-A637-D4C76DD550B7}" srcOrd="0" destOrd="0" presId="urn:microsoft.com/office/officeart/2005/8/layout/hierarchy4#2"/>
    <dgm:cxn modelId="{D05A455C-0951-42B1-89C0-E453166528D3}" type="presParOf" srcId="{65C5EE98-B3C9-4E5C-8CBF-883A24D98EC7}" destId="{8D10DD1F-A51D-4898-B8C6-0BEA1FF0195A}" srcOrd="1" destOrd="0" presId="urn:microsoft.com/office/officeart/2005/8/layout/hierarchy4#2"/>
    <dgm:cxn modelId="{E03824CE-8E66-4F15-AA15-BDF9F25A9865}" type="presParOf" srcId="{65C5EE98-B3C9-4E5C-8CBF-883A24D98EC7}" destId="{58BE194D-6F64-4005-9BF5-B80B19E05BEF}" srcOrd="2" destOrd="0" presId="urn:microsoft.com/office/officeart/2005/8/layout/hierarchy4#2"/>
    <dgm:cxn modelId="{D40EB434-6C38-4AA0-9B40-BA305AE0C07C}" type="presParOf" srcId="{C5AC6143-59D1-4B00-BB54-9411E2A2B7A8}" destId="{D7003DC4-A656-4909-B2FF-FAA6419ACEC7}" srcOrd="5" destOrd="0" presId="urn:microsoft.com/office/officeart/2005/8/layout/hierarchy4#2"/>
    <dgm:cxn modelId="{A80C1538-E05C-41DA-B046-76ABDC68A714}" type="presParOf" srcId="{C5AC6143-59D1-4B00-BB54-9411E2A2B7A8}" destId="{12A9463C-744C-4DE4-8E88-C6444D940494}" srcOrd="6" destOrd="0" presId="urn:microsoft.com/office/officeart/2005/8/layout/hierarchy4#2"/>
    <dgm:cxn modelId="{8BE0C5ED-7405-4FAC-BB29-761F084712C1}" type="presParOf" srcId="{12A9463C-744C-4DE4-8E88-C6444D940494}" destId="{71888359-F0DC-489E-B35A-9F5289C4BFFD}" srcOrd="0" destOrd="0" presId="urn:microsoft.com/office/officeart/2005/8/layout/hierarchy4#2"/>
    <dgm:cxn modelId="{3C14A752-CB66-4049-A241-F473D96D64BF}" type="presParOf" srcId="{12A9463C-744C-4DE4-8E88-C6444D940494}" destId="{4D76A402-D8DD-43C1-A7CD-A27840BCC8B9}" srcOrd="1" destOrd="0" presId="urn:microsoft.com/office/officeart/2005/8/layout/hierarchy4#2"/>
    <dgm:cxn modelId="{C4C5EB46-2279-4376-A887-D1CF26B156B2}" type="presParOf" srcId="{12A9463C-744C-4DE4-8E88-C6444D940494}" destId="{856176A2-0199-4FA6-AC46-6B8D767AB282}" srcOrd="2" destOrd="0" presId="urn:microsoft.com/office/officeart/2005/8/layout/hierarchy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3d6#1" qsCatId="3D" csTypeId="urn:microsoft.com/office/officeart/2005/8/colors/colorful1" csCatId="colorful" phldr="1"/>
      <dgm:spPr/>
      <dgm:t>
        <a:bodyPr/>
        <a:lstStyle>
          <a:extLst/>
        </a:lstStyle>
        <a:p>
          <a:endParaRPr lang="es-ES"/>
        </a:p>
      </dgm:t>
    </dgm:pt>
    <dgm:pt modelId="{F9A846BA-06FB-46AF-80ED-5EA0073A08FA}">
      <dgm:prSet phldrT="[Text]"/>
      <dgm:spPr/>
      <dgm:t>
        <a:bodyPr/>
        <a:lstStyle>
          <a:extLst/>
        </a:lstStyle>
        <a:p>
          <a:r>
            <a:rPr lang="es-ES" dirty="0" smtClean="0"/>
            <a:t>Joven</a:t>
          </a:r>
          <a:endParaRPr lang="es-ES" dirty="0"/>
        </a:p>
      </dgm:t>
    </dgm:pt>
    <dgm:pt modelId="{867140E2-327F-4343-AA77-39B40F758E20}" type="parTrans" cxnId="{E0A59ECF-A5D6-4165-81D6-37160CDE59E0}">
      <dgm:prSet/>
      <dgm:spPr/>
      <dgm:t>
        <a:bodyPr/>
        <a:lstStyle>
          <a:extLst/>
        </a:lstStyle>
        <a:p>
          <a:endParaRPr lang="es-ES"/>
        </a:p>
      </dgm:t>
    </dgm:pt>
    <dgm:pt modelId="{D054D334-137E-4116-BF8C-3B5A64D95A38}" type="sibTrans" cxnId="{E0A59ECF-A5D6-4165-81D6-37160CDE59E0}">
      <dgm:prSet/>
      <dgm:spPr/>
      <dgm:t>
        <a:bodyPr/>
        <a:lstStyle>
          <a:extLst/>
        </a:lstStyle>
        <a:p>
          <a:endParaRPr lang="es-ES"/>
        </a:p>
      </dgm:t>
    </dgm:pt>
    <dgm:pt modelId="{F158A836-9807-4BB5-96D7-55AAE48F5E54}">
      <dgm:prSet phldrT="[Text]"/>
      <dgm:spPr/>
      <dgm:t>
        <a:bodyPr/>
        <a:lstStyle>
          <a:extLst/>
        </a:lstStyle>
        <a:p>
          <a:r>
            <a:rPr lang="es-ES" dirty="0" smtClean="0"/>
            <a:t>¿Quién soy ahorita?</a:t>
          </a:r>
          <a:endParaRPr lang="es-ES" dirty="0"/>
        </a:p>
      </dgm:t>
    </dgm:pt>
    <dgm:pt modelId="{558C0938-D0E9-4B08-AF25-06F808A3FD1D}" type="parTrans" cxnId="{5DEF2495-9985-44C6-8EDA-3F14AE904248}">
      <dgm:prSet/>
      <dgm:spPr/>
      <dgm:t>
        <a:bodyPr/>
        <a:lstStyle>
          <a:extLst/>
        </a:lstStyle>
        <a:p>
          <a:endParaRPr lang="es-ES"/>
        </a:p>
      </dgm:t>
    </dgm:pt>
    <dgm:pt modelId="{641FD4FB-DEB5-4BAD-8DE6-FF7449A706FD}" type="sibTrans" cxnId="{5DEF2495-9985-44C6-8EDA-3F14AE904248}">
      <dgm:prSet/>
      <dgm:spPr/>
      <dgm:t>
        <a:bodyPr/>
        <a:lstStyle>
          <a:extLst/>
        </a:lstStyle>
        <a:p>
          <a:endParaRPr lang="es-ES"/>
        </a:p>
      </dgm:t>
    </dgm:pt>
    <dgm:pt modelId="{1D5437B4-AE63-4725-B3BF-757CE9D3B51A}">
      <dgm:prSet phldrT="[Text]"/>
      <dgm:spPr/>
      <dgm:t>
        <a:bodyPr/>
        <a:lstStyle>
          <a:extLst/>
        </a:lstStyle>
        <a:p>
          <a:r>
            <a:rPr lang="es-ES" dirty="0" smtClean="0"/>
            <a:t>¿Quién quiero ser?</a:t>
          </a:r>
          <a:endParaRPr lang="es-ES" dirty="0"/>
        </a:p>
      </dgm:t>
    </dgm:pt>
    <dgm:pt modelId="{EE3EA5B9-D085-48DC-A4C9-23E6FD27D486}" type="parTrans" cxnId="{1890C31B-6C5A-492A-B02D-6A7C8BDE111A}">
      <dgm:prSet/>
      <dgm:spPr/>
      <dgm:t>
        <a:bodyPr/>
        <a:lstStyle>
          <a:extLst/>
        </a:lstStyle>
        <a:p>
          <a:endParaRPr lang="es-ES"/>
        </a:p>
      </dgm:t>
    </dgm:pt>
    <dgm:pt modelId="{77151872-762C-4E0C-84E2-38FC583BA821}" type="sibTrans" cxnId="{1890C31B-6C5A-492A-B02D-6A7C8BDE111A}">
      <dgm:prSet/>
      <dgm:spPr/>
      <dgm:t>
        <a:bodyPr/>
        <a:lstStyle>
          <a:extLst/>
        </a:lstStyle>
        <a:p>
          <a:endParaRPr lang="es-ES"/>
        </a:p>
      </dgm:t>
    </dgm:pt>
    <dgm:pt modelId="{F4DD7773-E0F0-4CA0-AE12-39FE24E2D38B}">
      <dgm:prSet phldrT="[Text]"/>
      <dgm:spPr/>
      <dgm:t>
        <a:bodyPr/>
        <a:lstStyle>
          <a:extLst/>
        </a:lstStyle>
        <a:p>
          <a:r>
            <a:rPr lang="es-ES" dirty="0" smtClean="0"/>
            <a:t>Metas </a:t>
          </a:r>
          <a:endParaRPr lang="es-ES" dirty="0"/>
        </a:p>
      </dgm:t>
    </dgm:pt>
    <dgm:pt modelId="{5EB1A185-9242-4C2E-BC90-611B22CE7796}" type="parTrans" cxnId="{71F9C174-A9A7-4C4B-82AD-F0A584F94B69}">
      <dgm:prSet/>
      <dgm:spPr/>
      <dgm:t>
        <a:bodyPr/>
        <a:lstStyle>
          <a:extLst/>
        </a:lstStyle>
        <a:p>
          <a:endParaRPr lang="es-ES"/>
        </a:p>
      </dgm:t>
    </dgm:pt>
    <dgm:pt modelId="{BDF0DF6A-C77C-48ED-8BA1-44B4EE5AE580}" type="sibTrans" cxnId="{71F9C174-A9A7-4C4B-82AD-F0A584F94B69}">
      <dgm:prSet/>
      <dgm:spPr/>
      <dgm:t>
        <a:bodyPr/>
        <a:lstStyle>
          <a:extLst/>
        </a:lstStyle>
        <a:p>
          <a:endParaRPr lang="es-ES"/>
        </a:p>
      </dgm:t>
    </dgm:pt>
    <dgm:pt modelId="{E7099059-3858-4031-AA26-70F1AE740B29}">
      <dgm:prSet phldrT="[Text]"/>
      <dgm:spPr/>
      <dgm:t>
        <a:bodyPr/>
        <a:lstStyle>
          <a:extLst/>
        </a:lstStyle>
        <a:p>
          <a:r>
            <a:rPr lang="es-ES" dirty="0" smtClean="0"/>
            <a:t>Aceptación</a:t>
          </a:r>
          <a:endParaRPr lang="es-ES" dirty="0"/>
        </a:p>
      </dgm:t>
    </dgm:pt>
    <dgm:pt modelId="{2AD9F856-1FCF-4306-9F3B-5565B9795A99}" type="parTrans" cxnId="{C6BE03DB-B2D6-41F0-AD77-FF31B62F1DBE}">
      <dgm:prSet/>
      <dgm:spPr/>
      <dgm:t>
        <a:bodyPr/>
        <a:lstStyle>
          <a:extLst/>
        </a:lstStyle>
        <a:p>
          <a:endParaRPr lang="es-ES"/>
        </a:p>
      </dgm:t>
    </dgm:pt>
    <dgm:pt modelId="{05C988DA-E2F2-414D-AFF5-AF61883FBE3F}" type="sibTrans" cxnId="{C6BE03DB-B2D6-41F0-AD77-FF31B62F1DBE}">
      <dgm:prSet/>
      <dgm:spPr/>
      <dgm:t>
        <a:bodyPr/>
        <a:lstStyle>
          <a:extLst/>
        </a:lstStyle>
        <a:p>
          <a:endParaRPr lang="es-ES"/>
        </a:p>
      </dgm:t>
    </dgm:pt>
    <dgm:pt modelId="{BFC31097-458E-4F60-9C82-108FD60BDAB0}" type="pres">
      <dgm:prSet presAssocID="{105D35E0-9A5D-4EB8-8A48-4ED52D2D6EAC}" presName="Name0" presStyleCnt="0">
        <dgm:presLayoutVars>
          <dgm:chMax val="1"/>
          <dgm:dir/>
          <dgm:animLvl val="ctr"/>
          <dgm:resizeHandles val="exact"/>
        </dgm:presLayoutVars>
      </dgm:prSet>
      <dgm:spPr/>
      <dgm:t>
        <a:bodyPr/>
        <a:lstStyle>
          <a:extLst/>
        </a:lstStyle>
        <a:p>
          <a:endParaRPr lang="es-ES"/>
        </a:p>
      </dgm:t>
    </dgm:pt>
    <dgm:pt modelId="{1221CBED-D293-43F5-BC03-AAC365EA0A4C}" type="pres">
      <dgm:prSet presAssocID="{105D35E0-9A5D-4EB8-8A48-4ED52D2D6EAC}" presName="matrix" presStyleCnt="0"/>
      <dgm:spPr/>
      <dgm:t>
        <a:bodyPr/>
        <a:lstStyle>
          <a:extLst/>
        </a:lstStyle>
        <a:p>
          <a:endParaRPr lang="es-ES"/>
        </a:p>
      </dgm:t>
    </dgm:pt>
    <dgm:pt modelId="{FFB9287B-8E97-4F8F-B24C-D9F2A4B775E7}" type="pres">
      <dgm:prSet presAssocID="{105D35E0-9A5D-4EB8-8A48-4ED52D2D6EAC}" presName="tile1" presStyleLbl="node1" presStyleIdx="0" presStyleCnt="4"/>
      <dgm:spPr/>
      <dgm:t>
        <a:bodyPr/>
        <a:lstStyle>
          <a:extLst/>
        </a:lstStyle>
        <a:p>
          <a:endParaRPr lang="es-ES"/>
        </a:p>
      </dgm:t>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t>
        <a:bodyPr/>
        <a:lstStyle>
          <a:extLst/>
        </a:lstStyle>
        <a:p>
          <a:endParaRPr lang="es-ES"/>
        </a:p>
      </dgm:t>
    </dgm:pt>
    <dgm:pt modelId="{A1B2E022-D947-4A36-9425-E70251C9DC27}" type="pres">
      <dgm:prSet presAssocID="{105D35E0-9A5D-4EB8-8A48-4ED52D2D6EAC}" presName="tile2" presStyleLbl="node1" presStyleIdx="1" presStyleCnt="4"/>
      <dgm:spPr/>
      <dgm:t>
        <a:bodyPr/>
        <a:lstStyle>
          <a:extLst/>
        </a:lstStyle>
        <a:p>
          <a:endParaRPr lang="es-ES"/>
        </a:p>
      </dgm:t>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t>
        <a:bodyPr/>
        <a:lstStyle>
          <a:extLst/>
        </a:lstStyle>
        <a:p>
          <a:endParaRPr lang="es-ES"/>
        </a:p>
      </dgm:t>
    </dgm:pt>
    <dgm:pt modelId="{906459C7-473F-4025-96D9-132B0F109E5D}" type="pres">
      <dgm:prSet presAssocID="{105D35E0-9A5D-4EB8-8A48-4ED52D2D6EAC}" presName="tile3" presStyleLbl="node1" presStyleIdx="2" presStyleCnt="4"/>
      <dgm:spPr/>
      <dgm:t>
        <a:bodyPr/>
        <a:lstStyle>
          <a:extLst/>
        </a:lstStyle>
        <a:p>
          <a:endParaRPr lang="es-ES"/>
        </a:p>
      </dgm:t>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t>
        <a:bodyPr/>
        <a:lstStyle>
          <a:extLst/>
        </a:lstStyle>
        <a:p>
          <a:endParaRPr lang="es-ES"/>
        </a:p>
      </dgm:t>
    </dgm:pt>
    <dgm:pt modelId="{F013E633-9EB5-4600-B43A-0DAC78F0D6C6}" type="pres">
      <dgm:prSet presAssocID="{105D35E0-9A5D-4EB8-8A48-4ED52D2D6EAC}" presName="tile4" presStyleLbl="node1" presStyleIdx="3" presStyleCnt="4"/>
      <dgm:spPr/>
      <dgm:t>
        <a:bodyPr/>
        <a:lstStyle>
          <a:extLst/>
        </a:lstStyle>
        <a:p>
          <a:endParaRPr lang="es-ES"/>
        </a:p>
      </dgm:t>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t>
        <a:bodyPr/>
        <a:lstStyle>
          <a:extLst/>
        </a:lstStyle>
        <a:p>
          <a:endParaRPr lang="es-ES"/>
        </a:p>
      </dgm:t>
    </dgm:pt>
    <dgm:pt modelId="{DD53D959-CC82-417F-9E8B-65A2DCA788A7}" type="pres">
      <dgm:prSet presAssocID="{105D35E0-9A5D-4EB8-8A48-4ED52D2D6EAC}" presName="centerTile" presStyleLbl="fgShp" presStyleIdx="0" presStyleCnt="1">
        <dgm:presLayoutVars>
          <dgm:chMax val="0"/>
          <dgm:chPref val="0"/>
        </dgm:presLayoutVars>
      </dgm:prSet>
      <dgm:spPr/>
      <dgm:t>
        <a:bodyPr/>
        <a:lstStyle>
          <a:extLst/>
        </a:lstStyle>
        <a:p>
          <a:endParaRPr lang="es-ES"/>
        </a:p>
      </dgm:t>
    </dgm:pt>
  </dgm:ptLst>
  <dgm:cxnLst>
    <dgm:cxn modelId="{AF77403E-134B-4072-8A07-3AA161D93D16}" type="presOf" srcId="{1D5437B4-AE63-4725-B3BF-757CE9D3B51A}" destId="{9F35149E-0314-4C0F-BF5A-644C750C05EB}" srcOrd="1" destOrd="0" presId="urn:microsoft.com/office/officeart/2005/8/layout/matrix1#1"/>
    <dgm:cxn modelId="{E0A59ECF-A5D6-4165-81D6-37160CDE59E0}" srcId="{105D35E0-9A5D-4EB8-8A48-4ED52D2D6EAC}" destId="{F9A846BA-06FB-46AF-80ED-5EA0073A08FA}" srcOrd="0" destOrd="0" parTransId="{867140E2-327F-4343-AA77-39B40F758E20}" sibTransId="{D054D334-137E-4116-BF8C-3B5A64D95A38}"/>
    <dgm:cxn modelId="{1890C31B-6C5A-492A-B02D-6A7C8BDE111A}" srcId="{F9A846BA-06FB-46AF-80ED-5EA0073A08FA}" destId="{1D5437B4-AE63-4725-B3BF-757CE9D3B51A}" srcOrd="1" destOrd="0" parTransId="{EE3EA5B9-D085-48DC-A4C9-23E6FD27D486}" sibTransId="{77151872-762C-4E0C-84E2-38FC583BA821}"/>
    <dgm:cxn modelId="{95FA45D8-B062-44B4-9632-BAAA857ED553}" type="presOf" srcId="{F4DD7773-E0F0-4CA0-AE12-39FE24E2D38B}" destId="{A41ED008-30D3-4CD3-B843-9A1634C34588}" srcOrd="1" destOrd="0" presId="urn:microsoft.com/office/officeart/2005/8/layout/matrix1#1"/>
    <dgm:cxn modelId="{FBFA7310-CCB7-43C6-BC39-41C2241A7627}" type="presOf" srcId="{F158A836-9807-4BB5-96D7-55AAE48F5E54}" destId="{19A5FE15-19D2-4AF0-857B-79ACE9A0464C}" srcOrd="1" destOrd="0" presId="urn:microsoft.com/office/officeart/2005/8/layout/matrix1#1"/>
    <dgm:cxn modelId="{CE5F9CE3-63FA-490F-BF17-8B2A4F1A14F3}" type="presOf" srcId="{F158A836-9807-4BB5-96D7-55AAE48F5E54}" destId="{FFB9287B-8E97-4F8F-B24C-D9F2A4B775E7}" srcOrd="0" destOrd="0" presId="urn:microsoft.com/office/officeart/2005/8/layout/matrix1#1"/>
    <dgm:cxn modelId="{08CBCAE8-0530-4C5B-B96B-A9A9C63BC37C}" type="presOf" srcId="{F4DD7773-E0F0-4CA0-AE12-39FE24E2D38B}" destId="{906459C7-473F-4025-96D9-132B0F109E5D}" srcOrd="0" destOrd="0" presId="urn:microsoft.com/office/officeart/2005/8/layout/matrix1#1"/>
    <dgm:cxn modelId="{71F9C174-A9A7-4C4B-82AD-F0A584F94B69}" srcId="{F9A846BA-06FB-46AF-80ED-5EA0073A08FA}" destId="{F4DD7773-E0F0-4CA0-AE12-39FE24E2D38B}" srcOrd="2" destOrd="0" parTransId="{5EB1A185-9242-4C2E-BC90-611B22CE7796}" sibTransId="{BDF0DF6A-C77C-48ED-8BA1-44B4EE5AE580}"/>
    <dgm:cxn modelId="{C2A4D805-C227-43DD-818F-B54E35B409D8}" type="presOf" srcId="{E7099059-3858-4031-AA26-70F1AE740B29}" destId="{F013E633-9EB5-4600-B43A-0DAC78F0D6C6}" srcOrd="0" destOrd="0" presId="urn:microsoft.com/office/officeart/2005/8/layout/matrix1#1"/>
    <dgm:cxn modelId="{D8EB83E0-041A-4453-A8B2-E27286B1BD55}" type="presOf" srcId="{F9A846BA-06FB-46AF-80ED-5EA0073A08FA}" destId="{DD53D959-CC82-417F-9E8B-65A2DCA788A7}" srcOrd="0" destOrd="0" presId="urn:microsoft.com/office/officeart/2005/8/layout/matrix1#1"/>
    <dgm:cxn modelId="{7542CB58-1A80-4CC1-8BE9-A18581F6B904}" type="presOf" srcId="{E7099059-3858-4031-AA26-70F1AE740B29}" destId="{449187C2-A2EB-4C6F-B55F-00A2FFFAF56A}" srcOrd="1" destOrd="0" presId="urn:microsoft.com/office/officeart/2005/8/layout/matrix1#1"/>
    <dgm:cxn modelId="{D9546191-893B-4447-8618-88876B59D102}" type="presOf" srcId="{105D35E0-9A5D-4EB8-8A48-4ED52D2D6EAC}" destId="{BFC31097-458E-4F60-9C82-108FD60BDAB0}" srcOrd="0" destOrd="0" presId="urn:microsoft.com/office/officeart/2005/8/layout/matrix1#1"/>
    <dgm:cxn modelId="{E4C810F4-02B4-448F-A6BA-8E08A683330E}" type="presOf" srcId="{1D5437B4-AE63-4725-B3BF-757CE9D3B51A}" destId="{A1B2E022-D947-4A36-9425-E70251C9DC27}" srcOrd="0" destOrd="0" presId="urn:microsoft.com/office/officeart/2005/8/layout/matrix1#1"/>
    <dgm:cxn modelId="{C6BE03DB-B2D6-41F0-AD77-FF31B62F1DBE}" srcId="{F9A846BA-06FB-46AF-80ED-5EA0073A08FA}" destId="{E7099059-3858-4031-AA26-70F1AE740B29}" srcOrd="3" destOrd="0" parTransId="{2AD9F856-1FCF-4306-9F3B-5565B9795A99}" sibTransId="{05C988DA-E2F2-414D-AFF5-AF61883FBE3F}"/>
    <dgm:cxn modelId="{5DEF2495-9985-44C6-8EDA-3F14AE904248}" srcId="{F9A846BA-06FB-46AF-80ED-5EA0073A08FA}" destId="{F158A836-9807-4BB5-96D7-55AAE48F5E54}" srcOrd="0" destOrd="0" parTransId="{558C0938-D0E9-4B08-AF25-06F808A3FD1D}" sibTransId="{641FD4FB-DEB5-4BAD-8DE6-FF7449A706FD}"/>
    <dgm:cxn modelId="{6B6CC08B-CB49-4101-A00E-DA6E6F46509E}" type="presParOf" srcId="{BFC31097-458E-4F60-9C82-108FD60BDAB0}" destId="{1221CBED-D293-43F5-BC03-AAC365EA0A4C}" srcOrd="0" destOrd="0" presId="urn:microsoft.com/office/officeart/2005/8/layout/matrix1#1"/>
    <dgm:cxn modelId="{A606817D-D14F-4644-8173-651A771D5530}" type="presParOf" srcId="{1221CBED-D293-43F5-BC03-AAC365EA0A4C}" destId="{FFB9287B-8E97-4F8F-B24C-D9F2A4B775E7}" srcOrd="0" destOrd="0" presId="urn:microsoft.com/office/officeart/2005/8/layout/matrix1#1"/>
    <dgm:cxn modelId="{8E6B6BE1-73C0-4E34-BF69-F3A2A8D5480F}" type="presParOf" srcId="{1221CBED-D293-43F5-BC03-AAC365EA0A4C}" destId="{19A5FE15-19D2-4AF0-857B-79ACE9A0464C}" srcOrd="1" destOrd="0" presId="urn:microsoft.com/office/officeart/2005/8/layout/matrix1#1"/>
    <dgm:cxn modelId="{533B0647-A232-4336-A871-C5045E76D046}" type="presParOf" srcId="{1221CBED-D293-43F5-BC03-AAC365EA0A4C}" destId="{A1B2E022-D947-4A36-9425-E70251C9DC27}" srcOrd="2" destOrd="0" presId="urn:microsoft.com/office/officeart/2005/8/layout/matrix1#1"/>
    <dgm:cxn modelId="{61843673-9C2D-4876-8864-432DFA21BA30}" type="presParOf" srcId="{1221CBED-D293-43F5-BC03-AAC365EA0A4C}" destId="{9F35149E-0314-4C0F-BF5A-644C750C05EB}" srcOrd="3" destOrd="0" presId="urn:microsoft.com/office/officeart/2005/8/layout/matrix1#1"/>
    <dgm:cxn modelId="{5930108E-C76E-4988-8989-48CF53EE5D3A}" type="presParOf" srcId="{1221CBED-D293-43F5-BC03-AAC365EA0A4C}" destId="{906459C7-473F-4025-96D9-132B0F109E5D}" srcOrd="4" destOrd="0" presId="urn:microsoft.com/office/officeart/2005/8/layout/matrix1#1"/>
    <dgm:cxn modelId="{91117979-7E9D-4C65-A0C2-818736C14041}" type="presParOf" srcId="{1221CBED-D293-43F5-BC03-AAC365EA0A4C}" destId="{A41ED008-30D3-4CD3-B843-9A1634C34588}" srcOrd="5" destOrd="0" presId="urn:microsoft.com/office/officeart/2005/8/layout/matrix1#1"/>
    <dgm:cxn modelId="{7151D29F-A02E-4DCA-8489-18AE9ECBD60D}" type="presParOf" srcId="{1221CBED-D293-43F5-BC03-AAC365EA0A4C}" destId="{F013E633-9EB5-4600-B43A-0DAC78F0D6C6}" srcOrd="6" destOrd="0" presId="urn:microsoft.com/office/officeart/2005/8/layout/matrix1#1"/>
    <dgm:cxn modelId="{368D2C04-0C37-4F21-A978-D049F61C888A}" type="presParOf" srcId="{1221CBED-D293-43F5-BC03-AAC365EA0A4C}" destId="{449187C2-A2EB-4C6F-B55F-00A2FFFAF56A}" srcOrd="7" destOrd="0" presId="urn:microsoft.com/office/officeart/2005/8/layout/matrix1#1"/>
    <dgm:cxn modelId="{27F362E3-AD22-4F0E-82E8-B00DDE9248D4}" type="presParOf" srcId="{BFC31097-458E-4F60-9C82-108FD60BDAB0}" destId="{DD53D959-CC82-417F-9E8B-65A2DCA788A7}" srcOrd="1" destOrd="0" presId="urn:microsoft.com/office/officeart/2005/8/layout/matrix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49A6F-6886-4991-BCE1-76306B2570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FE5E2050-3AAF-4899-8C7E-E0C739427723}">
      <dgm:prSet/>
      <dgm:spPr/>
      <dgm:t>
        <a:bodyPr/>
        <a:lstStyle/>
        <a:p>
          <a:pPr rtl="0"/>
          <a:r>
            <a:rPr lang="es-MX" dirty="0" smtClean="0"/>
            <a:t>TODOS TENEMOS UNA HISTORIA</a:t>
          </a:r>
          <a:endParaRPr lang="es-MX" dirty="0"/>
        </a:p>
      </dgm:t>
    </dgm:pt>
    <dgm:pt modelId="{5F42F01E-172A-47AF-8FBC-C6D3177F3203}" type="parTrans" cxnId="{49864C56-03F5-4DAF-8F07-FED500C16E89}">
      <dgm:prSet/>
      <dgm:spPr/>
      <dgm:t>
        <a:bodyPr/>
        <a:lstStyle/>
        <a:p>
          <a:endParaRPr lang="es-MX"/>
        </a:p>
      </dgm:t>
    </dgm:pt>
    <dgm:pt modelId="{059425A3-0618-4019-84D6-66E915C1A3F7}" type="sibTrans" cxnId="{49864C56-03F5-4DAF-8F07-FED500C16E89}">
      <dgm:prSet/>
      <dgm:spPr/>
      <dgm:t>
        <a:bodyPr/>
        <a:lstStyle/>
        <a:p>
          <a:endParaRPr lang="es-MX"/>
        </a:p>
      </dgm:t>
    </dgm:pt>
    <dgm:pt modelId="{4FD06698-8E8E-4482-9CA1-983AD8A94A69}" type="pres">
      <dgm:prSet presAssocID="{FD649A6F-6886-4991-BCE1-76306B25706A}" presName="linear" presStyleCnt="0">
        <dgm:presLayoutVars>
          <dgm:animLvl val="lvl"/>
          <dgm:resizeHandles val="exact"/>
        </dgm:presLayoutVars>
      </dgm:prSet>
      <dgm:spPr/>
      <dgm:t>
        <a:bodyPr/>
        <a:lstStyle/>
        <a:p>
          <a:endParaRPr lang="es-MX"/>
        </a:p>
      </dgm:t>
    </dgm:pt>
    <dgm:pt modelId="{7FADAA51-BCC2-4594-A29A-3D19C5D96396}" type="pres">
      <dgm:prSet presAssocID="{FE5E2050-3AAF-4899-8C7E-E0C739427723}" presName="parentText" presStyleLbl="node1" presStyleIdx="0" presStyleCnt="1">
        <dgm:presLayoutVars>
          <dgm:chMax val="0"/>
          <dgm:bulletEnabled val="1"/>
        </dgm:presLayoutVars>
      </dgm:prSet>
      <dgm:spPr/>
      <dgm:t>
        <a:bodyPr/>
        <a:lstStyle/>
        <a:p>
          <a:endParaRPr lang="es-MX"/>
        </a:p>
      </dgm:t>
    </dgm:pt>
  </dgm:ptLst>
  <dgm:cxnLst>
    <dgm:cxn modelId="{DC62C9EE-B59A-4A27-8452-00BE29732AF6}" type="presOf" srcId="{FE5E2050-3AAF-4899-8C7E-E0C739427723}" destId="{7FADAA51-BCC2-4594-A29A-3D19C5D96396}" srcOrd="0" destOrd="0" presId="urn:microsoft.com/office/officeart/2005/8/layout/vList2"/>
    <dgm:cxn modelId="{49864C56-03F5-4DAF-8F07-FED500C16E89}" srcId="{FD649A6F-6886-4991-BCE1-76306B25706A}" destId="{FE5E2050-3AAF-4899-8C7E-E0C739427723}" srcOrd="0" destOrd="0" parTransId="{5F42F01E-172A-47AF-8FBC-C6D3177F3203}" sibTransId="{059425A3-0618-4019-84D6-66E915C1A3F7}"/>
    <dgm:cxn modelId="{30D9B3C9-911F-4147-92CA-F8469D1D61C5}" type="presOf" srcId="{FD649A6F-6886-4991-BCE1-76306B25706A}" destId="{4FD06698-8E8E-4482-9CA1-983AD8A94A69}" srcOrd="0" destOrd="0" presId="urn:microsoft.com/office/officeart/2005/8/layout/vList2"/>
    <dgm:cxn modelId="{C4301AF4-ABA8-404F-B50A-B149B851FF93}" type="presParOf" srcId="{4FD06698-8E8E-4482-9CA1-983AD8A94A69}" destId="{7FADAA51-BCC2-4594-A29A-3D19C5D9639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A8CF1F-3B4A-4B6A-8877-CB03CDDAB1E9}">
      <dsp:nvSpPr>
        <dsp:cNvPr id="0" name=""/>
        <dsp:cNvSpPr/>
      </dsp:nvSpPr>
      <dsp:spPr>
        <a:xfrm>
          <a:off x="0" y="431481"/>
          <a:ext cx="4419600" cy="630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BC4E78D-0D98-4ED2-B23A-71FEC19A6436}">
      <dsp:nvSpPr>
        <dsp:cNvPr id="0" name=""/>
        <dsp:cNvSpPr/>
      </dsp:nvSpPr>
      <dsp:spPr>
        <a:xfrm>
          <a:off x="241478" y="28253"/>
          <a:ext cx="3577361" cy="7380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6935" tIns="0" rIns="116935" bIns="0" numCol="1" spcCol="1270" anchor="ctr" anchorCtr="0">
          <a:noAutofit/>
        </a:bodyPr>
        <a:lstStyle/>
        <a:p>
          <a:pPr lvl="0" algn="l" defTabSz="1111250">
            <a:lnSpc>
              <a:spcPct val="90000"/>
            </a:lnSpc>
            <a:spcBef>
              <a:spcPct val="0"/>
            </a:spcBef>
            <a:spcAft>
              <a:spcPct val="35000"/>
            </a:spcAft>
          </a:pPr>
          <a:r>
            <a:rPr lang="es-ES" sz="2500" kern="1200" dirty="0" smtClean="0"/>
            <a:t>Misión y objetivo</a:t>
          </a:r>
        </a:p>
      </dsp:txBody>
      <dsp:txXfrm>
        <a:off x="241478" y="28253"/>
        <a:ext cx="3577361" cy="738000"/>
      </dsp:txXfrm>
    </dsp:sp>
    <dsp:sp modelId="{51228DB3-E7D4-486B-A0C1-9A59D129891F}">
      <dsp:nvSpPr>
        <dsp:cNvPr id="0" name=""/>
        <dsp:cNvSpPr/>
      </dsp:nvSpPr>
      <dsp:spPr>
        <a:xfrm>
          <a:off x="0" y="1565481"/>
          <a:ext cx="4419600" cy="630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2E5634D-BCAA-48AB-BADB-754A15E9B7AC}">
      <dsp:nvSpPr>
        <dsp:cNvPr id="0" name=""/>
        <dsp:cNvSpPr/>
      </dsp:nvSpPr>
      <dsp:spPr>
        <a:xfrm>
          <a:off x="241478" y="1176245"/>
          <a:ext cx="3618353" cy="7380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6935" tIns="0" rIns="116935" bIns="0" numCol="1" spcCol="1270" anchor="ctr" anchorCtr="0">
          <a:noAutofit/>
        </a:bodyPr>
        <a:lstStyle/>
        <a:p>
          <a:pPr lvl="0" algn="l" defTabSz="1111250">
            <a:lnSpc>
              <a:spcPct val="90000"/>
            </a:lnSpc>
            <a:spcBef>
              <a:spcPct val="0"/>
            </a:spcBef>
            <a:spcAft>
              <a:spcPct val="35000"/>
            </a:spcAft>
          </a:pPr>
          <a:r>
            <a:rPr lang="es-ES" sz="2500" kern="1200" dirty="0" smtClean="0"/>
            <a:t>Nuestros candidatos</a:t>
          </a:r>
          <a:endParaRPr lang="es-ES" sz="2500" kern="1200" dirty="0"/>
        </a:p>
      </dsp:txBody>
      <dsp:txXfrm>
        <a:off x="241478" y="1176245"/>
        <a:ext cx="3618353" cy="738000"/>
      </dsp:txXfrm>
    </dsp:sp>
    <dsp:sp modelId="{2DB5D132-AB90-49A4-A479-F0988A86E33E}">
      <dsp:nvSpPr>
        <dsp:cNvPr id="0" name=""/>
        <dsp:cNvSpPr/>
      </dsp:nvSpPr>
      <dsp:spPr>
        <a:xfrm>
          <a:off x="0" y="2677255"/>
          <a:ext cx="4419600" cy="630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CFD44AC-C5B0-407B-B2EE-07415AFE4DC4}">
      <dsp:nvSpPr>
        <dsp:cNvPr id="0" name=""/>
        <dsp:cNvSpPr/>
      </dsp:nvSpPr>
      <dsp:spPr>
        <a:xfrm>
          <a:off x="220980" y="2296253"/>
          <a:ext cx="3618383" cy="7380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6935" tIns="0" rIns="116935" bIns="0" numCol="1" spcCol="1270" anchor="ctr" anchorCtr="0">
          <a:noAutofit/>
        </a:bodyPr>
        <a:lstStyle/>
        <a:p>
          <a:pPr lvl="0" algn="l" defTabSz="1111250">
            <a:lnSpc>
              <a:spcPct val="90000"/>
            </a:lnSpc>
            <a:spcBef>
              <a:spcPct val="0"/>
            </a:spcBef>
            <a:spcAft>
              <a:spcPct val="35000"/>
            </a:spcAft>
          </a:pPr>
          <a:r>
            <a:rPr lang="es-ES" sz="2500" kern="1200" dirty="0" smtClean="0"/>
            <a:t>TCA</a:t>
          </a:r>
          <a:endParaRPr lang="es-ES" sz="2500" kern="1200" dirty="0"/>
        </a:p>
      </dsp:txBody>
      <dsp:txXfrm>
        <a:off x="220980" y="2296253"/>
        <a:ext cx="3618383" cy="738000"/>
      </dsp:txXfrm>
    </dsp:sp>
    <dsp:sp modelId="{56015E43-931D-4CAD-85C0-E9EB84437182}">
      <dsp:nvSpPr>
        <dsp:cNvPr id="0" name=""/>
        <dsp:cNvSpPr/>
      </dsp:nvSpPr>
      <dsp:spPr>
        <a:xfrm>
          <a:off x="0" y="3833481"/>
          <a:ext cx="4419600" cy="6300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2A5797B-20EE-4298-BA50-C968CEE241D4}">
      <dsp:nvSpPr>
        <dsp:cNvPr id="0" name=""/>
        <dsp:cNvSpPr/>
      </dsp:nvSpPr>
      <dsp:spPr>
        <a:xfrm>
          <a:off x="220980" y="3464481"/>
          <a:ext cx="3594067" cy="738000"/>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6935" tIns="0" rIns="116935" bIns="0" numCol="1" spcCol="1270" anchor="ctr" anchorCtr="0">
          <a:noAutofit/>
        </a:bodyPr>
        <a:lstStyle/>
        <a:p>
          <a:pPr lvl="0" algn="l" defTabSz="1111250">
            <a:lnSpc>
              <a:spcPct val="90000"/>
            </a:lnSpc>
            <a:spcBef>
              <a:spcPct val="0"/>
            </a:spcBef>
            <a:spcAft>
              <a:spcPct val="35000"/>
            </a:spcAft>
          </a:pPr>
          <a:r>
            <a:rPr lang="es-ES" sz="2500" kern="1200" dirty="0" smtClean="0"/>
            <a:t>Testimonios</a:t>
          </a:r>
          <a:endParaRPr lang="es-ES" sz="2500" kern="1200" dirty="0"/>
        </a:p>
      </dsp:txBody>
      <dsp:txXfrm>
        <a:off x="220980" y="3464481"/>
        <a:ext cx="3594067" cy="738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BEF980-7D95-4C60-A9A1-262802C43F64}">
      <dsp:nvSpPr>
        <dsp:cNvPr id="0" name=""/>
        <dsp:cNvSpPr/>
      </dsp:nvSpPr>
      <dsp:spPr>
        <a:xfrm>
          <a:off x="0" y="219762"/>
          <a:ext cx="4176464" cy="1099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dirty="0" smtClean="0"/>
            <a:t>Según datos de la Clínica de Obesidad Mórbida en el DF,  600 mil capitalinos sufren obesidad mórbida</a:t>
          </a:r>
          <a:endParaRPr lang="es-MX" sz="2000" kern="1200" dirty="0"/>
        </a:p>
      </dsp:txBody>
      <dsp:txXfrm>
        <a:off x="0" y="219762"/>
        <a:ext cx="4176464" cy="1099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2C5452-3B19-4BA4-99E2-C91FFF1629B3}">
      <dsp:nvSpPr>
        <dsp:cNvPr id="0" name=""/>
        <dsp:cNvSpPr/>
      </dsp:nvSpPr>
      <dsp:spPr>
        <a:xfrm>
          <a:off x="-42376" y="-247401"/>
          <a:ext cx="9063749" cy="9063749"/>
        </a:xfrm>
        <a:prstGeom prst="blockArc">
          <a:avLst>
            <a:gd name="adj1" fmla="val 12478111"/>
            <a:gd name="adj2" fmla="val 14212072"/>
            <a:gd name="adj3" fmla="val 1655"/>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FCA927B1-9AE4-4F40-8207-CA74D0D24071}">
      <dsp:nvSpPr>
        <dsp:cNvPr id="0" name=""/>
        <dsp:cNvSpPr/>
      </dsp:nvSpPr>
      <dsp:spPr>
        <a:xfrm>
          <a:off x="-143968" y="-4644095"/>
          <a:ext cx="9063749" cy="9063749"/>
        </a:xfrm>
        <a:prstGeom prst="blockArc">
          <a:avLst>
            <a:gd name="adj1" fmla="val 7236952"/>
            <a:gd name="adj2" fmla="val 8963048"/>
            <a:gd name="adj3" fmla="val 1655"/>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C2A2C01E-986B-4BE3-994F-EB2FBE9759A5}">
      <dsp:nvSpPr>
        <dsp:cNvPr id="0" name=""/>
        <dsp:cNvSpPr/>
      </dsp:nvSpPr>
      <dsp:spPr>
        <a:xfrm>
          <a:off x="-4721756" y="-4644095"/>
          <a:ext cx="9063749" cy="9063749"/>
        </a:xfrm>
        <a:prstGeom prst="blockArc">
          <a:avLst>
            <a:gd name="adj1" fmla="val 1836952"/>
            <a:gd name="adj2" fmla="val 3563048"/>
            <a:gd name="adj3" fmla="val 1655"/>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7E8FCA14-6E35-4D86-8774-9DEBE17A0AD0}">
      <dsp:nvSpPr>
        <dsp:cNvPr id="0" name=""/>
        <dsp:cNvSpPr/>
      </dsp:nvSpPr>
      <dsp:spPr>
        <a:xfrm>
          <a:off x="-4755461" y="-124244"/>
          <a:ext cx="9063749" cy="9063749"/>
        </a:xfrm>
        <a:prstGeom prst="blockArc">
          <a:avLst>
            <a:gd name="adj1" fmla="val 18008308"/>
            <a:gd name="adj2" fmla="val 19814319"/>
            <a:gd name="adj3" fmla="val 1655"/>
          </a:avLst>
        </a:prstGeom>
        <a:solidFill>
          <a:schemeClr val="accent1">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71A7CAA9-318E-4CBA-B98D-2203DED9FB9C}">
      <dsp:nvSpPr>
        <dsp:cNvPr id="0" name=""/>
        <dsp:cNvSpPr/>
      </dsp:nvSpPr>
      <dsp:spPr>
        <a:xfrm>
          <a:off x="1354970" y="1432632"/>
          <a:ext cx="1488082" cy="148808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ES" sz="1900" kern="1200" dirty="0" smtClean="0"/>
            <a:t>Candidato</a:t>
          </a:r>
          <a:endParaRPr lang="es-ES" sz="1900" kern="1200" dirty="0"/>
        </a:p>
      </dsp:txBody>
      <dsp:txXfrm>
        <a:off x="1354970" y="1432632"/>
        <a:ext cx="1488082" cy="1488082"/>
      </dsp:txXfrm>
    </dsp:sp>
    <dsp:sp modelId="{86A79D0C-7F5D-4218-89BF-C121023B74AE}">
      <dsp:nvSpPr>
        <dsp:cNvPr id="0" name=""/>
        <dsp:cNvSpPr/>
      </dsp:nvSpPr>
      <dsp:spPr>
        <a:xfrm>
          <a:off x="1257688" y="0"/>
          <a:ext cx="1550621" cy="104165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S" sz="1050" b="1" kern="1200" dirty="0" smtClean="0"/>
            <a:t>Entrevista</a:t>
          </a:r>
          <a:endParaRPr lang="es-ES" sz="1050" b="1" kern="1200" dirty="0"/>
        </a:p>
      </dsp:txBody>
      <dsp:txXfrm>
        <a:off x="1257688" y="0"/>
        <a:ext cx="1550621" cy="1041657"/>
      </dsp:txXfrm>
    </dsp:sp>
    <dsp:sp modelId="{D8152D92-BBFE-427B-BBE4-CDB00C1C8220}">
      <dsp:nvSpPr>
        <dsp:cNvPr id="0" name=""/>
        <dsp:cNvSpPr/>
      </dsp:nvSpPr>
      <dsp:spPr>
        <a:xfrm>
          <a:off x="2926686" y="1655844"/>
          <a:ext cx="1502591" cy="104165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dirty="0" smtClean="0"/>
            <a:t>Soporte </a:t>
          </a:r>
        </a:p>
        <a:p>
          <a:pPr lvl="0" algn="ctr" defTabSz="444500">
            <a:lnSpc>
              <a:spcPct val="90000"/>
            </a:lnSpc>
            <a:spcBef>
              <a:spcPct val="0"/>
            </a:spcBef>
            <a:spcAft>
              <a:spcPct val="35000"/>
            </a:spcAft>
          </a:pPr>
          <a:r>
            <a:rPr lang="es-ES" sz="1000" kern="1200" dirty="0" smtClean="0"/>
            <a:t>Sicológico y pedagógico</a:t>
          </a:r>
          <a:endParaRPr lang="es-ES" sz="1000" kern="1200" dirty="0"/>
        </a:p>
      </dsp:txBody>
      <dsp:txXfrm>
        <a:off x="2926686" y="1655844"/>
        <a:ext cx="1502591" cy="1041657"/>
      </dsp:txXfrm>
    </dsp:sp>
    <dsp:sp modelId="{6996B73F-0E51-4C9A-A0AE-6248F2123DF8}">
      <dsp:nvSpPr>
        <dsp:cNvPr id="0" name=""/>
        <dsp:cNvSpPr/>
      </dsp:nvSpPr>
      <dsp:spPr>
        <a:xfrm>
          <a:off x="1461720" y="3234814"/>
          <a:ext cx="1274582" cy="104165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dirty="0" smtClean="0"/>
            <a:t>Aceptación</a:t>
          </a:r>
          <a:endParaRPr lang="es-ES" sz="1000" kern="1200" dirty="0"/>
        </a:p>
      </dsp:txBody>
      <dsp:txXfrm>
        <a:off x="1461720" y="3234814"/>
        <a:ext cx="1274582" cy="1041657"/>
      </dsp:txXfrm>
    </dsp:sp>
    <dsp:sp modelId="{FCCDFD5F-7039-438F-B4A9-7649B01ACAF8}">
      <dsp:nvSpPr>
        <dsp:cNvPr id="0" name=""/>
        <dsp:cNvSpPr/>
      </dsp:nvSpPr>
      <dsp:spPr>
        <a:xfrm>
          <a:off x="-225701" y="1655844"/>
          <a:ext cx="1491487" cy="104165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kern="1200" dirty="0" smtClean="0"/>
            <a:t>Entendimiento</a:t>
          </a:r>
          <a:endParaRPr lang="es-ES" sz="1000" b="1" kern="1200" dirty="0"/>
        </a:p>
      </dsp:txBody>
      <dsp:txXfrm>
        <a:off x="-225701" y="1655844"/>
        <a:ext cx="1491487" cy="10416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9C4BAB-D6A7-468D-B07E-BB5310B681B1}">
      <dsp:nvSpPr>
        <dsp:cNvPr id="0" name=""/>
        <dsp:cNvSpPr/>
      </dsp:nvSpPr>
      <dsp:spPr>
        <a:xfrm>
          <a:off x="3050" y="938"/>
          <a:ext cx="6242298" cy="201070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ES" sz="5300" kern="1200" dirty="0" smtClean="0"/>
            <a:t>Menos kilos más salud</a:t>
          </a:r>
          <a:endParaRPr lang="es-ES" sz="5300" kern="1200" dirty="0"/>
        </a:p>
      </dsp:txBody>
      <dsp:txXfrm>
        <a:off x="3050" y="938"/>
        <a:ext cx="6242298" cy="2010702"/>
      </dsp:txXfrm>
    </dsp:sp>
    <dsp:sp modelId="{65D17466-8AE6-4EF6-80A3-4A2D022A1AF2}">
      <dsp:nvSpPr>
        <dsp:cNvPr id="0" name=""/>
        <dsp:cNvSpPr/>
      </dsp:nvSpPr>
      <dsp:spPr>
        <a:xfrm>
          <a:off x="4059" y="2212908"/>
          <a:ext cx="1467610" cy="2010702"/>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Mes 1</a:t>
          </a:r>
        </a:p>
        <a:p>
          <a:pPr lvl="0" algn="ctr" defTabSz="622300">
            <a:lnSpc>
              <a:spcPct val="90000"/>
            </a:lnSpc>
            <a:spcBef>
              <a:spcPct val="0"/>
            </a:spcBef>
            <a:spcAft>
              <a:spcPct val="35000"/>
            </a:spcAft>
          </a:pPr>
          <a:r>
            <a:rPr lang="es-ES" sz="1400" b="1" kern="1200" dirty="0" err="1" smtClean="0"/>
            <a:t>Reconocimeinto</a:t>
          </a:r>
          <a:endParaRPr lang="es-ES" sz="1400" b="1" kern="1200" dirty="0"/>
        </a:p>
      </dsp:txBody>
      <dsp:txXfrm>
        <a:off x="4059" y="2212908"/>
        <a:ext cx="1467610" cy="2010702"/>
      </dsp:txXfrm>
    </dsp:sp>
    <dsp:sp modelId="{D1C32F7D-B459-45E7-8599-1C37444288A4}">
      <dsp:nvSpPr>
        <dsp:cNvPr id="0" name=""/>
        <dsp:cNvSpPr/>
      </dsp:nvSpPr>
      <dsp:spPr>
        <a:xfrm>
          <a:off x="1594949" y="2212908"/>
          <a:ext cx="1467610" cy="2010702"/>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Mes 2</a:t>
          </a:r>
        </a:p>
        <a:p>
          <a:pPr lvl="0" algn="ctr" defTabSz="889000">
            <a:lnSpc>
              <a:spcPct val="90000"/>
            </a:lnSpc>
            <a:spcBef>
              <a:spcPct val="0"/>
            </a:spcBef>
            <a:spcAft>
              <a:spcPct val="35000"/>
            </a:spcAft>
          </a:pPr>
          <a:r>
            <a:rPr lang="es-ES" sz="2000" b="1" kern="1200" dirty="0" smtClean="0"/>
            <a:t>Cambios</a:t>
          </a:r>
        </a:p>
        <a:p>
          <a:pPr lvl="0" algn="ctr" defTabSz="889000">
            <a:lnSpc>
              <a:spcPct val="90000"/>
            </a:lnSpc>
            <a:spcBef>
              <a:spcPct val="0"/>
            </a:spcBef>
            <a:spcAft>
              <a:spcPct val="35000"/>
            </a:spcAft>
          </a:pPr>
          <a:r>
            <a:rPr lang="es-ES" sz="2000" b="1" kern="1200" dirty="0" smtClean="0"/>
            <a:t>notorios</a:t>
          </a:r>
          <a:endParaRPr lang="es-ES" sz="2000" b="1" kern="1200" dirty="0"/>
        </a:p>
      </dsp:txBody>
      <dsp:txXfrm>
        <a:off x="1594949" y="2212908"/>
        <a:ext cx="1467610" cy="2010702"/>
      </dsp:txXfrm>
    </dsp:sp>
    <dsp:sp modelId="{5C53023D-DA3B-429C-A637-D4C76DD550B7}">
      <dsp:nvSpPr>
        <dsp:cNvPr id="0" name=""/>
        <dsp:cNvSpPr/>
      </dsp:nvSpPr>
      <dsp:spPr>
        <a:xfrm>
          <a:off x="3185839" y="2212908"/>
          <a:ext cx="1467610" cy="2010702"/>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Mes 3</a:t>
          </a:r>
        </a:p>
        <a:p>
          <a:pPr lvl="0" algn="ctr" defTabSz="889000">
            <a:lnSpc>
              <a:spcPct val="90000"/>
            </a:lnSpc>
            <a:spcBef>
              <a:spcPct val="0"/>
            </a:spcBef>
            <a:spcAft>
              <a:spcPct val="35000"/>
            </a:spcAft>
          </a:pPr>
          <a:r>
            <a:rPr lang="es-ES" sz="2000" b="1" kern="1200" dirty="0" smtClean="0"/>
            <a:t>Avanza</a:t>
          </a:r>
        </a:p>
        <a:p>
          <a:pPr lvl="0" algn="ctr" defTabSz="889000">
            <a:lnSpc>
              <a:spcPct val="90000"/>
            </a:lnSpc>
            <a:spcBef>
              <a:spcPct val="0"/>
            </a:spcBef>
            <a:spcAft>
              <a:spcPct val="35000"/>
            </a:spcAft>
          </a:pPr>
          <a:r>
            <a:rPr lang="es-ES" sz="2000" b="1" kern="1200" dirty="0" smtClean="0"/>
            <a:t>aceptación</a:t>
          </a:r>
          <a:endParaRPr lang="es-ES" sz="2000" b="1" kern="1200" dirty="0"/>
        </a:p>
      </dsp:txBody>
      <dsp:txXfrm>
        <a:off x="3185839" y="2212908"/>
        <a:ext cx="1467610" cy="2010702"/>
      </dsp:txXfrm>
    </dsp:sp>
    <dsp:sp modelId="{71888359-F0DC-489E-B35A-9F5289C4BFFD}">
      <dsp:nvSpPr>
        <dsp:cNvPr id="0" name=""/>
        <dsp:cNvSpPr/>
      </dsp:nvSpPr>
      <dsp:spPr>
        <a:xfrm>
          <a:off x="4776729" y="2212908"/>
          <a:ext cx="1467610" cy="2010702"/>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Mes 4</a:t>
          </a:r>
        </a:p>
        <a:p>
          <a:pPr lvl="0" algn="ctr" defTabSz="889000">
            <a:lnSpc>
              <a:spcPct val="90000"/>
            </a:lnSpc>
            <a:spcBef>
              <a:spcPct val="0"/>
            </a:spcBef>
            <a:spcAft>
              <a:spcPct val="35000"/>
            </a:spcAft>
          </a:pPr>
          <a:r>
            <a:rPr lang="es-ES" sz="2000" b="1" kern="1200" dirty="0" smtClean="0"/>
            <a:t>Formación</a:t>
          </a:r>
        </a:p>
        <a:p>
          <a:pPr lvl="0" algn="ctr" defTabSz="889000">
            <a:lnSpc>
              <a:spcPct val="90000"/>
            </a:lnSpc>
            <a:spcBef>
              <a:spcPct val="0"/>
            </a:spcBef>
            <a:spcAft>
              <a:spcPct val="35000"/>
            </a:spcAft>
          </a:pPr>
          <a:r>
            <a:rPr lang="es-ES" sz="2000" b="1" kern="1200" dirty="0" smtClean="0"/>
            <a:t>de hábitos</a:t>
          </a:r>
          <a:endParaRPr lang="es-ES" sz="2000" b="1" kern="1200" dirty="0"/>
        </a:p>
      </dsp:txBody>
      <dsp:txXfrm>
        <a:off x="4776729" y="2212908"/>
        <a:ext cx="1467610" cy="20107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B9287B-8E97-4F8F-B24C-D9F2A4B775E7}">
      <dsp:nvSpPr>
        <dsp:cNvPr id="0" name=""/>
        <dsp:cNvSpPr/>
      </dsp:nvSpPr>
      <dsp:spPr>
        <a:xfrm rot="16200000">
          <a:off x="-196715" y="196715"/>
          <a:ext cx="3212831" cy="2819400"/>
        </a:xfrm>
        <a:prstGeom prst="round1Rect">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284480" bIns="284480" numCol="1" spcCol="1270" anchor="ctr" anchorCtr="0">
          <a:noAutofit/>
        </a:bodyPr>
        <a:lstStyle/>
        <a:p>
          <a:pPr lvl="0" algn="ctr" defTabSz="1778000">
            <a:lnSpc>
              <a:spcPct val="90000"/>
            </a:lnSpc>
            <a:spcBef>
              <a:spcPct val="0"/>
            </a:spcBef>
            <a:spcAft>
              <a:spcPct val="35000"/>
            </a:spcAft>
          </a:pPr>
          <a:r>
            <a:rPr lang="es-ES" sz="4000" kern="1200" dirty="0" smtClean="0"/>
            <a:t>¿Quién soy ahorita?</a:t>
          </a:r>
          <a:endParaRPr lang="es-ES" sz="4000" kern="1200" dirty="0"/>
        </a:p>
      </dsp:txBody>
      <dsp:txXfrm rot="16200000">
        <a:off x="204888" y="-204888"/>
        <a:ext cx="2409623" cy="2819400"/>
      </dsp:txXfrm>
    </dsp:sp>
    <dsp:sp modelId="{A1B2E022-D947-4A36-9425-E70251C9DC27}">
      <dsp:nvSpPr>
        <dsp:cNvPr id="0" name=""/>
        <dsp:cNvSpPr/>
      </dsp:nvSpPr>
      <dsp:spPr>
        <a:xfrm>
          <a:off x="2819400" y="0"/>
          <a:ext cx="2819400" cy="3212831"/>
        </a:xfrm>
        <a:prstGeom prst="round1Rect">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4480" tIns="152400" rIns="152400" bIns="284480" numCol="1" spcCol="1270" anchor="ctr" anchorCtr="0">
          <a:noAutofit/>
        </a:bodyPr>
        <a:lstStyle/>
        <a:p>
          <a:pPr lvl="0" algn="ctr" defTabSz="1778000">
            <a:lnSpc>
              <a:spcPct val="90000"/>
            </a:lnSpc>
            <a:spcBef>
              <a:spcPct val="0"/>
            </a:spcBef>
            <a:spcAft>
              <a:spcPct val="35000"/>
            </a:spcAft>
          </a:pPr>
          <a:r>
            <a:rPr lang="es-ES" sz="4000" kern="1200" dirty="0" smtClean="0"/>
            <a:t>¿Quién quiero ser?</a:t>
          </a:r>
          <a:endParaRPr lang="es-ES" sz="4000" kern="1200" dirty="0"/>
        </a:p>
      </dsp:txBody>
      <dsp:txXfrm>
        <a:off x="2819400" y="0"/>
        <a:ext cx="2819400" cy="2409623"/>
      </dsp:txXfrm>
    </dsp:sp>
    <dsp:sp modelId="{906459C7-473F-4025-96D9-132B0F109E5D}">
      <dsp:nvSpPr>
        <dsp:cNvPr id="0" name=""/>
        <dsp:cNvSpPr/>
      </dsp:nvSpPr>
      <dsp:spPr>
        <a:xfrm rot="10800000">
          <a:off x="0" y="3212831"/>
          <a:ext cx="2819400" cy="3212831"/>
        </a:xfrm>
        <a:prstGeom prst="round1Rect">
          <a:avLst/>
        </a:prstGeom>
        <a:solidFill>
          <a:schemeClr val="accent4">
            <a:hueOff val="0"/>
            <a:satOff val="0"/>
            <a:lumOff val="0"/>
            <a:alphaOff val="0"/>
          </a:schemeClr>
        </a:solidFill>
        <a:ln>
          <a:noFill/>
        </a:ln>
        <a:effectLst>
          <a:outerShdw blurRad="190500" dist="228600" dir="2700000" sy="90000" rotWithShape="0">
            <a:srgbClr val="000000">
              <a:alpha val="255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0" tIns="284480" rIns="284480" bIns="152400" numCol="1" spcCol="1270" anchor="ctr" anchorCtr="0">
          <a:noAutofit/>
        </a:bodyPr>
        <a:lstStyle/>
        <a:p>
          <a:pPr lvl="0" algn="ctr" defTabSz="1778000">
            <a:lnSpc>
              <a:spcPct val="90000"/>
            </a:lnSpc>
            <a:spcBef>
              <a:spcPct val="0"/>
            </a:spcBef>
            <a:spcAft>
              <a:spcPct val="35000"/>
            </a:spcAft>
          </a:pPr>
          <a:r>
            <a:rPr lang="es-ES" sz="4000" kern="1200" dirty="0" smtClean="0"/>
            <a:t>Metas </a:t>
          </a:r>
          <a:endParaRPr lang="es-ES" sz="4000" kern="1200" dirty="0"/>
        </a:p>
      </dsp:txBody>
      <dsp:txXfrm rot="10800000">
        <a:off x="0" y="4016038"/>
        <a:ext cx="2819400" cy="2409623"/>
      </dsp:txXfrm>
    </dsp:sp>
    <dsp:sp modelId="{F013E633-9EB5-4600-B43A-0DAC78F0D6C6}">
      <dsp:nvSpPr>
        <dsp:cNvPr id="0" name=""/>
        <dsp:cNvSpPr/>
      </dsp:nvSpPr>
      <dsp:spPr>
        <a:xfrm rot="5400000">
          <a:off x="2622684" y="3409546"/>
          <a:ext cx="3212831" cy="2819400"/>
        </a:xfrm>
        <a:prstGeom prst="round1Rect">
          <a:avLst/>
        </a:prstGeom>
        <a:solidFill>
          <a:schemeClr val="accent5">
            <a:hueOff val="0"/>
            <a:satOff val="0"/>
            <a:lumOff val="0"/>
            <a:alphaOff val="0"/>
          </a:schemeClr>
        </a:solidFill>
        <a:ln>
          <a:noFill/>
        </a:ln>
        <a:effectLst>
          <a:outerShdw blurRad="190500" dist="228600" dir="2700000" sy="90000" rotWithShape="0">
            <a:srgbClr val="000000">
              <a:alpha val="255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152400" bIns="152400" numCol="1" spcCol="1270" anchor="ctr" anchorCtr="0">
          <a:noAutofit/>
        </a:bodyPr>
        <a:lstStyle/>
        <a:p>
          <a:pPr lvl="0" algn="ctr" defTabSz="1778000">
            <a:lnSpc>
              <a:spcPct val="90000"/>
            </a:lnSpc>
            <a:spcBef>
              <a:spcPct val="0"/>
            </a:spcBef>
            <a:spcAft>
              <a:spcPct val="35000"/>
            </a:spcAft>
          </a:pPr>
          <a:r>
            <a:rPr lang="es-ES" sz="4000" kern="1200" dirty="0" smtClean="0"/>
            <a:t>Aceptación</a:t>
          </a:r>
          <a:endParaRPr lang="es-ES" sz="4000" kern="1200" dirty="0"/>
        </a:p>
      </dsp:txBody>
      <dsp:txXfrm rot="5400000">
        <a:off x="3024288" y="3811150"/>
        <a:ext cx="2409623" cy="2819400"/>
      </dsp:txXfrm>
    </dsp:sp>
    <dsp:sp modelId="{DD53D959-CC82-417F-9E8B-65A2DCA788A7}">
      <dsp:nvSpPr>
        <dsp:cNvPr id="0" name=""/>
        <dsp:cNvSpPr/>
      </dsp:nvSpPr>
      <dsp:spPr>
        <a:xfrm>
          <a:off x="1973579" y="2409623"/>
          <a:ext cx="1691640" cy="1606415"/>
        </a:xfrm>
        <a:prstGeom prst="roundRect">
          <a:avLst/>
        </a:prstGeom>
        <a:solidFill>
          <a:schemeClr val="accent2">
            <a:tint val="40000"/>
            <a:hueOff val="0"/>
            <a:satOff val="0"/>
            <a:lumOff val="0"/>
            <a:alphaOff val="0"/>
          </a:schemeClr>
        </a:solidFill>
        <a:ln>
          <a:noFill/>
        </a:ln>
        <a:effectLst>
          <a:outerShdw blurRad="190500" dist="228600" dir="2700000" sy="90000" rotWithShape="0">
            <a:srgbClr val="000000">
              <a:alpha val="255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t>Joven</a:t>
          </a:r>
          <a:endParaRPr lang="es-ES" sz="4000" kern="1200" dirty="0"/>
        </a:p>
      </dsp:txBody>
      <dsp:txXfrm>
        <a:off x="1973579" y="2409623"/>
        <a:ext cx="1691640" cy="160641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ADAA51-BCC2-4594-A29A-3D19C5D96396}">
      <dsp:nvSpPr>
        <dsp:cNvPr id="0" name=""/>
        <dsp:cNvSpPr/>
      </dsp:nvSpPr>
      <dsp:spPr>
        <a:xfrm>
          <a:off x="0" y="196026"/>
          <a:ext cx="5112568"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MX" sz="2600" kern="1200" dirty="0" smtClean="0"/>
            <a:t>TODOS TENEMOS UNA HISTORIA</a:t>
          </a:r>
          <a:endParaRPr lang="es-MX" sz="2600" kern="1200" dirty="0"/>
        </a:p>
      </dsp:txBody>
      <dsp:txXfrm>
        <a:off x="0" y="196026"/>
        <a:ext cx="5112568" cy="623610"/>
      </dsp:txXfrm>
    </dsp:sp>
  </dsp:spTree>
</dsp:drawing>
</file>

<file path=ppt/diagrams/layout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1" minVer="12.0">
  <dgm:title val=""/>
  <dgm:desc val=""/>
  <dgm:catLst>
    <dgm:cat type="cycle" pri="9000"/>
    <dgm:cat type="relationship" pri="21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100"/>
              <dgm:constr type="primFontSz" for="des" forName="oneNode" refType="primFontSz" refFor="ch" refForName="centerShape" fact="0.95"/>
              <dgm:constr type="primFontSz" for="des" forName="oneNode" refType="primFontSz" refFor="ch" refForName="centerShape" op="lte" fact="0.95"/>
              <dgm:constr type="diam" for="ch" forName="singleconn" refType="diam"/>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ch" forName="node" refType="primFontSz" refFor="ch" refForName="centerShape" op="lte" fact="0.95"/>
              <dgm:constr type="diam" for="ch" forName="sibTrans" refType="diam"/>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100"/>
              <dgm:constr type="primFontSz" for="des" forName="oneNode" refType="primFontSz" refFor="ch" refForName="centerShape" fact="0.95"/>
              <dgm:constr type="primFontSz" for="ch" forName="oneNode" refType="primFontSz" refFor="ch" refForName="centerShape" op="lte" fact="0.95"/>
              <dgm:constr type="diam" for="ch" forName="singleconn" refType="diam" fact="-1"/>
              <dgm:constr type="h" for="ch" forName="singleconn" refType="w" refFor="ch" refForName="oneComp" fact="0.24"/>
              <dgm:constr type="diam" for="ch" refType="diam" op="equ" fact="-1"/>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100"/>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constrLst>
          <dgm:constr type="w" val="1"/>
          <dgm:constr type="h" refType="w"/>
          <dgm:constr type="lMarg"/>
          <dgm:constr type="rMarg"/>
          <dgm:constr type="tMarg"/>
          <dgm:constr type="bMarg"/>
        </dgm:constrLst>
        <dgm:ruleLst>
          <dgm:rule type="primFontSz" val="2"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layoutNode name="dummy">
                <dgm:alg type="sp"/>
                <dgm:shape xmlns:r="http://schemas.openxmlformats.org/officeDocument/2006/relationships" r:blip="">
                  <dgm:adjLst/>
                </dgm:shape>
                <dgm:constrLst>
                  <dgm:constr type="h" refType="w"/>
                </dgm:constrLst>
                <dgm:presOf/>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constrLst>
                    <dgm:constr type="begPad"/>
                    <dgm:constr type="endPad"/>
                  </dgm:constr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shape xmlns:r="http://schemas.openxmlformats.org/officeDocument/2006/relationships" type="ellipse" r:blip="">
                    <dgm:adjLst/>
                  </dgm:shape>
                  <dgm:presOf axis="desOrSelf" ptType="node"/>
                  <dgm:constrLst>
                    <dgm:constr type="h" refType="w"/>
                  </dgm:constrLst>
                  <dgm:ruleLst>
                    <dgm:rule type="primFontSz" val="2" fact="NaN" max="NaN"/>
                  </dgm:ruleLst>
                </dgm:layoutNode>
              </dgm:layoutNode>
              <dgm:layoutNode name="dummya">
                <dgm:alg type="sp"/>
                <dgm:shape xmlns:r="http://schemas.openxmlformats.org/officeDocument/2006/relationships" r:blip="">
                  <dgm:adjLst/>
                </dgm:shape>
                <dgm:constrLst>
                  <dgm:constr type="h" refType="w"/>
                </dgm:constrLst>
                <dgm:presOf/>
              </dgm:layoutNode>
              <dgm:layoutNode name="dummyb">
                <dgm:alg type="sp"/>
                <dgm:shape xmlns:r="http://schemas.openxmlformats.org/officeDocument/2006/relationships" r:blip="">
                  <dgm:adjLst/>
                </dgm:shape>
                <dgm:constrLst>
                  <dgm:constr type="h" refType="w"/>
                </dgm:constrLst>
                <dgm:presOf/>
              </dgm:layoutNode>
              <dgm:layoutNode name="dummyc">
                <dgm:alg type="sp"/>
                <dgm:shape xmlns:r="http://schemas.openxmlformats.org/officeDocument/2006/relationships" r:blip="">
                  <dgm:adjLst/>
                </dgm:shape>
                <dgm:constrLst>
                  <dgm:constr type="h" refType="w"/>
                </dgm:constrLst>
                <dgm:presOf/>
              </dgm:layoutNode>
              <dgm:forEach name="sibTransForEach1" axis="followSib" ptType="sibTrans" hideLastTrans="0" cnt="1">
                <dgm:layoutNode name="singleconn" styleLbl="sibTrans2D1">
                  <dgm:choose name="Name25">
                    <dgm:if name="Name26" func="var" arg="dir" op="equ" val="norm">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constrLst>
                        <dgm:constr type="begPad"/>
                        <dgm:constr type="endPad"/>
                      </dgm:constrLst>
                    </dgm:if>
                    <dgm:else name="Name27">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constrLst>
                        <dgm:constr type="begPad"/>
                        <dgm:constr type="endPad"/>
                      </dgm:constrLst>
                    </dgm:else>
                  </dgm:choose>
                </dgm:layoutNode>
              </dgm:forEach>
            </dgm:if>
            <dgm:else name="Name28"/>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2" minVer="12.0">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h" for="des" ptType="node" op="equ"/>
      <dgm:constr type="primFontSz" for="des" forName="txOne" val="100"/>
      <dgm:constr type="primFontSz" for="des" forName="txTwo" val="100"/>
      <dgm:constr type="primFontSz" for="des" forName="txTwo" refType="primFontSz" refFor="des" refForName="txOne" op="lte"/>
      <dgm:constr type="primFontSz" for="des" forName="txThree" val="100"/>
      <dgm:constr type="primFontSz" for="des" forName="txThree" refType="primFontSz" refFor="des" refForName="txOne" op="lte"/>
      <dgm:constr type="primFontSz" for="des" forName="txThree" refType="primFontSz" refFor="des" refForName="txTwo" op="lte"/>
      <dgm:constr type="primFontSz" for="des" forName="txFour" val="100"/>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forEach name="Name4" axis="ch" ptType="node">
      <dgm:layoutNode name="vertOne">
        <dgm:alg type="lin">
          <dgm:param type="linDir" val="fromT"/>
        </dgm:alg>
        <dgm:shape xmlns:r="http://schemas.openxmlformats.org/officeDocument/2006/relationships" r:blip="">
          <dgm:adjLst/>
        </dgm:shape>
        <dgm:presOf/>
        <dgm:constrLst>
          <dgm:constr type="w" for="ch" forName="horzOne" refType="w"/>
          <dgm:constr type="w" for="ch" forName="txOne" refType="w" refFor="ch" refForName="horzOne" op="equ"/>
          <dgm:constr type="h" for="ch" forName="txOne" refType="w" refFor="ch" refForName="txOne" fact="0.56"/>
          <dgm:constr type="userH" for="des" ptType="node" refType="h" refFor="ch" refForName="txOne" op="equ"/>
        </dgm:constrLst>
        <dgm:layoutNode name="txOne" styleLbl="node0">
          <dgm:varLst>
            <dgm:chPref val="3"/>
          </dgm:varLst>
          <dgm:alg type="tx"/>
          <dgm:shape xmlns:r="http://schemas.openxmlformats.org/officeDocument/2006/relationships" type="roundRect" r:blip="">
            <dgm:adjLst>
              <dgm:adj idx="1" val="0.1"/>
            </dgm:adjLst>
          </dgm:shape>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One">
          <dgm:alg type="sp"/>
          <dgm:shape xmlns:r="http://schemas.openxmlformats.org/officeDocument/2006/relationships" r:blip="">
            <dgm:adjLst/>
          </dgm:shape>
          <dgm:presOf/>
          <dgm:constrLst/>
        </dgm:layoutNode>
        <dgm:layoutNode name="horzOne">
          <dgm:choose name="Name5">
            <dgm:if name="Name6" func="var" arg="dir" op="equ" val="norm">
              <dgm:alg type="lin">
                <dgm:param type="linDir" val="fromL"/>
                <dgm:param type="nodeVertAlign" val="t"/>
              </dgm:alg>
            </dgm:if>
            <dgm:else name="Name7">
              <dgm:alg type="lin">
                <dgm:param type="linDir" val="fromR"/>
                <dgm:param type="nodeVertAlign" val="t"/>
              </dgm:alg>
            </dgm:else>
          </dgm:choose>
          <dgm:shape xmlns:r="http://schemas.openxmlformats.org/officeDocument/2006/relationships" r:blip="">
            <dgm:adjLst/>
          </dgm:shape>
          <dgm:presOf/>
          <dgm:constrLst>
            <dgm:constr type="w" for="ch" forName="vertTwo" refType="w"/>
          </dgm:constrLst>
          <dgm:forEach name="Name8" axis="ch" ptType="node">
            <dgm:layoutNode name="vertTwo">
              <dgm:alg type="lin">
                <dgm:param type="linDir" val="fromT"/>
              </dgm:alg>
              <dgm:shape xmlns:r="http://schemas.openxmlformats.org/officeDocument/2006/relationships" r:blip="">
                <dgm:adjLst/>
              </dgm:shape>
              <dgm:presOf/>
              <dgm:constrLst>
                <dgm:constr type="w" for="ch" forName="horzTwo" refType="w"/>
                <dgm:constr type="w" for="ch" forName="txTwo" refType="w" refFor="ch" refForName="horzTwo" op="equ"/>
              </dgm:constrLst>
              <dgm:layoutNode name="txTwo">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wo">
                <dgm:alg type="sp"/>
                <dgm:shape xmlns:r="http://schemas.openxmlformats.org/officeDocument/2006/relationships" r:blip="">
                  <dgm:adjLst/>
                </dgm:shape>
                <dgm:presOf/>
                <dgm:constrLst/>
              </dgm:layoutNode>
              <dgm:layoutNode name="horzTwo">
                <dgm:choose name="Name9">
                  <dgm:if name="Name10" func="var" arg="dir" op="equ" val="norm">
                    <dgm:alg type="lin">
                      <dgm:param type="linDir" val="fromL"/>
                      <dgm:param type="nodeVertAlign" val="t"/>
                    </dgm:alg>
                  </dgm:if>
                  <dgm:else name="Name11">
                    <dgm:alg type="lin">
                      <dgm:param type="linDir" val="fromR"/>
                      <dgm:param type="nodeVertAlign" val="t"/>
                    </dgm:alg>
                  </dgm:else>
                </dgm:choose>
                <dgm:shape xmlns:r="http://schemas.openxmlformats.org/officeDocument/2006/relationships" r:blip="">
                  <dgm:adjLst/>
                </dgm:shape>
                <dgm:presOf/>
                <dgm:constrLst>
                  <dgm:constr type="w" for="ch" forName="vertThree" refType="w"/>
                </dgm:constrLst>
                <dgm:forEach name="Name12" axis="ch" ptType="node">
                  <dgm:layoutNode name="vertThree">
                    <dgm:alg type="lin">
                      <dgm:param type="linDir" val="fromT"/>
                    </dgm:alg>
                    <dgm:shape xmlns:r="http://schemas.openxmlformats.org/officeDocument/2006/relationships" r:blip="">
                      <dgm:adjLst/>
                    </dgm:shape>
                    <dgm:presOf/>
                    <dgm:constrLst>
                      <dgm:constr type="w" for="ch" forName="horzThree" refType="w"/>
                      <dgm:constr type="w" for="ch" forName="txThree" refType="w" refFor="ch" refForName="horzThree" op="equ"/>
                    </dgm:constrLst>
                    <dgm:layoutNode name="txThree">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hree">
                      <dgm:alg type="sp"/>
                      <dgm:shape xmlns:r="http://schemas.openxmlformats.org/officeDocument/2006/relationships" r:blip="">
                        <dgm:adjLst/>
                      </dgm:shape>
                      <dgm:presOf/>
                      <dgm:constrLst/>
                    </dgm:layoutNode>
                    <dgm:layoutNode name="horzThree">
                      <dgm:choose name="Name13">
                        <dgm:if name="Name14" func="var" arg="dir" op="equ" val="norm">
                          <dgm:alg type="lin">
                            <dgm:param type="linDir" val="fromL"/>
                            <dgm:param type="nodeVertAlign" val="t"/>
                          </dgm:alg>
                        </dgm:if>
                        <dgm:else name="Name15">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horzFour" refType="w" op="equ"/>
                            <dgm:constr type="w" for="ch" forName="txFour" refType="w" refFor="ch" refForName="horzFour" op="equ"/>
                          </dgm:constrLst>
                          <dgm:layoutNode name="txFour">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Four">
                            <dgm:alg type="sp"/>
                            <dgm:shape xmlns:r="http://schemas.openxmlformats.org/officeDocument/2006/relationships" r:blip="">
                              <dgm:adjLst/>
                            </dgm:shape>
                            <dgm:presOf/>
                            <dgm:constrLst/>
                          </dgm:layoutNode>
                          <dgm:layoutNode name="horzFour">
                            <dgm:choose name="Name16">
                              <dgm:if name="Name17" func="var" arg="dir" op="equ" val="norm">
                                <dgm:alg type="lin">
                                  <dgm:param type="linDir" val="fromL"/>
                                  <dgm:param type="nodeVertAlign" val="t"/>
                                </dgm:alg>
                              </dgm:if>
                              <dgm:else name="Name18">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Name19" ref="repeat"/>
                          </dgm:layoutNode>
                        </dgm:layoutNode>
                        <dgm:choose name="Name20">
                          <dgm:if name="Name21" axis="self" ptType="node" func="revPos" op="gte" val="2">
                            <dgm:forEach name="Name22" axis="followSib" ptType="sibTrans" cnt="1">
                              <dgm:layoutNode name="sibSpaceFour">
                                <dgm:alg type="sp"/>
                                <dgm:shape xmlns:r="http://schemas.openxmlformats.org/officeDocument/2006/relationships" r:blip="">
                                  <dgm:adjLst/>
                                </dgm:shape>
                                <dgm:presOf/>
                                <dgm:constrLst>
                                  <dgm:constr type="w" val="15"/>
                                </dgm:constrLst>
                              </dgm:layoutNode>
                            </dgm:forEach>
                          </dgm:if>
                          <dgm:else name="Name23"/>
                        </dgm:choose>
                      </dgm:forEach>
                    </dgm:layoutNode>
                  </dgm:layoutNode>
                  <dgm:choose name="Name24">
                    <dgm:if name="Name25" axis="self" ptType="node" func="revPos" op="gte" val="2">
                      <dgm:forEach name="Name26" axis="followSib" ptType="sibTrans" cnt="1">
                        <dgm:layoutNode name="sibSpaceThree">
                          <dgm:alg type="sp"/>
                          <dgm:shape xmlns:r="http://schemas.openxmlformats.org/officeDocument/2006/relationships" r:blip="">
                            <dgm:adjLst/>
                          </dgm:shape>
                          <dgm:presOf/>
                          <dgm:constrLst>
                            <dgm:constr type="w" val="15"/>
                          </dgm:constrLst>
                        </dgm:layoutNode>
                      </dgm:forEach>
                    </dgm:if>
                    <dgm:else name="Name27"/>
                  </dgm:choose>
                </dgm:forEach>
              </dgm:layoutNode>
            </dgm:layoutNode>
            <dgm:choose name="Name28">
              <dgm:if name="Name29" axis="self" ptType="node" func="revPos" op="gte" val="2">
                <dgm:forEach name="Name30" axis="followSib" ptType="sibTrans" cnt="1">
                  <dgm:layoutNode name="sibSpaceTwo">
                    <dgm:alg type="sp"/>
                    <dgm:shape xmlns:r="http://schemas.openxmlformats.org/officeDocument/2006/relationships" r:blip="">
                      <dgm:adjLst/>
                    </dgm:shape>
                    <dgm:presOf/>
                    <dgm:constrLst>
                      <dgm:constr type="w" val="15"/>
                    </dgm:constrLst>
                  </dgm:layoutNode>
                </dgm:forEach>
              </dgm:if>
              <dgm:else name="Name31"/>
            </dgm:choose>
          </dgm:forEach>
        </dgm:layoutNode>
      </dgm:layoutNode>
      <dgm:choose name="Name32">
        <dgm:if name="Name33" axis="self" ptType="node" func="revPos" op="gte" val="2">
          <dgm:forEach name="Name34" axis="followSib" ptType="sibTrans" cnt="1">
            <dgm:layoutNode name="sibSpaceOne">
              <dgm:alg type="sp"/>
              <dgm:shape xmlns:r="http://schemas.openxmlformats.org/officeDocument/2006/relationships" r:blip="">
                <dgm:adjLst/>
              </dgm:shape>
              <dgm:presOf/>
              <dgm:constrLst>
                <dgm:constr type="w" val="15"/>
              </dgm:constrLst>
            </dgm:layoutNode>
          </dgm:forEach>
        </dgm:if>
        <dgm:else name="Name3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2">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1">
  <dgm:title val="3-D Style 5"/>
  <dgm:desc val="3-D Style 5"/>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1">
  <dgm:title val="3-D Style 6"/>
  <dgm:desc val="3-D Style 6"/>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C238408C-6839-46EE-8131-EDA75C487F2E}" type="datetimeFigureOut">
              <a:rPr/>
              <a:pPr/>
              <a:t>30/6/2006</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87D77045-401A-4D5E-BFE3-54C21A8A6634}" type="slidenum">
              <a:rPr/>
              <a:pPr/>
              <a:t>‹Nº›</a:t>
            </a:fld>
            <a:endParaRPr lang="es-ES"/>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17</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19</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20</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a:pPr/>
              <a:t>30/6/2006</a:t>
            </a:fld>
            <a:endParaRPr kumimoji="0" lang="es-ES"/>
          </a:p>
        </p:txBody>
      </p:sp>
      <p:sp>
        <p:nvSpPr>
          <p:cNvPr id="17" name="Footer Placeholder 16"/>
          <p:cNvSpPr>
            <a:spLocks noGrp="1"/>
          </p:cNvSpPr>
          <p:nvPr>
            <p:ph type="ftr" sz="quarter" idx="11"/>
          </p:nvPr>
        </p:nvSpPr>
        <p:spPr>
          <a:xfrm>
            <a:off x="914400" y="6416675"/>
            <a:ext cx="5562600" cy="365125"/>
          </a:xfrm>
        </p:spPr>
        <p:txBody>
          <a:bodyPr/>
          <a:lstStyle>
            <a:extLst/>
          </a:lstStyle>
          <a:p>
            <a:endParaRPr kumimoji="0" lang="es-ES"/>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a:pPr/>
              <a:t>‹Nº›</a:t>
            </a:fld>
            <a:endParaRPr kumimoji="0" lang="es-E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0" lang="es-ES" sz="3800"/>
            </a:lvl1pPr>
            <a:extLst/>
          </a:lstStyle>
          <a:p>
            <a:pPr eaLnBrk="1" latinLnBrk="0" hangingPunct="1"/>
            <a:r>
              <a:rPr lang="es-ES" smtClean="0"/>
              <a:t>Haga clic para modificar el estilo de título del patrón</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0" lang="es-ES"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smtClean="0"/>
              <a:t>Haga clic para modificar el estilo de subtítulo del patrón</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extLst/>
          </a:lstStyle>
          <a:p>
            <a:fld id="{B7129108-AC8D-4212-9283-60D9E99BF07A}" type="datetimeFigureOut">
              <a:rPr/>
              <a:pPr/>
              <a:t>30/6/2006</a:t>
            </a:fld>
            <a:endParaRPr kumimoji="0" lang="es-ES"/>
          </a:p>
        </p:txBody>
      </p:sp>
      <p:sp>
        <p:nvSpPr>
          <p:cNvPr id="5" name="Footer Placeholder 4"/>
          <p:cNvSpPr>
            <a:spLocks noGrp="1"/>
          </p:cNvSpPr>
          <p:nvPr>
            <p:ph type="ftr" sz="quarter" idx="11"/>
          </p:nvPr>
        </p:nvSpPr>
        <p:spPr/>
        <p:txBody>
          <a:bodyPr/>
          <a:lstStyle>
            <a:extLst/>
          </a:lstStyle>
          <a:p>
            <a:endParaRPr kumimoji="0" lang="es-ES"/>
          </a:p>
        </p:txBody>
      </p:sp>
      <p:sp>
        <p:nvSpPr>
          <p:cNvPr id="6" name="Slide Number Placeholder 5"/>
          <p:cNvSpPr>
            <a:spLocks noGrp="1"/>
          </p:cNvSpPr>
          <p:nvPr>
            <p:ph type="sldNum" sz="quarter" idx="12"/>
          </p:nvPr>
        </p:nvSpPr>
        <p:spPr/>
        <p:txBody>
          <a:bodyPr/>
          <a:lstStyle>
            <a:extLst/>
          </a:lstStyle>
          <a:p>
            <a:fld id="{1AD93096-5B34-4342-9326-69289CEAE4C2}" type="slidenum">
              <a:rPr/>
              <a:pPr/>
              <a:t>‹Nº›</a:t>
            </a:fld>
            <a:endParaRPr kumimoji="0"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lang="es-ES" sz="4000" b="1" cap="all">
                <a:ln/>
                <a:solidFill>
                  <a:schemeClr val="tx1"/>
                </a:solidFill>
                <a:effectLst>
                  <a:reflection blurRad="12700" stA="50000" endPos="50000" dir="5400000" sy="-100000" rotWithShape="0"/>
                </a:effectLst>
              </a:defRPr>
            </a:lvl1pPr>
            <a:extLst/>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0" hangingPunct="1">
              <a:buNone/>
              <a:defRPr kumimoji="0" lang="es-ES" sz="20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smtClean="0"/>
              <a:t>Haga clic para modificar el estilo de texto del patrón</a:t>
            </a:r>
          </a:p>
        </p:txBody>
      </p:sp>
      <p:sp>
        <p:nvSpPr>
          <p:cNvPr id="4" name="Date Placeholder 3"/>
          <p:cNvSpPr>
            <a:spLocks noGrp="1"/>
          </p:cNvSpPr>
          <p:nvPr>
            <p:ph type="dt" sz="half" idx="10"/>
          </p:nvPr>
        </p:nvSpPr>
        <p:spPr/>
        <p:txBody>
          <a:bodyPr/>
          <a:lstStyle>
            <a:extLst/>
          </a:lstStyle>
          <a:p>
            <a:fld id="{B6DED3D3-6235-4F4C-B439-DF277FB555A7}" type="datetimeFigureOut">
              <a:rPr/>
              <a:pPr/>
              <a:t>30/6/2006</a:t>
            </a:fld>
            <a:endParaRPr kumimoji="0" lang="es-ES"/>
          </a:p>
        </p:txBody>
      </p:sp>
      <p:sp>
        <p:nvSpPr>
          <p:cNvPr id="5" name="Footer Placeholder 4"/>
          <p:cNvSpPr>
            <a:spLocks noGrp="1"/>
          </p:cNvSpPr>
          <p:nvPr>
            <p:ph type="ftr" sz="quarter" idx="11"/>
          </p:nvPr>
        </p:nvSpPr>
        <p:spPr>
          <a:xfrm>
            <a:off x="914400" y="6416675"/>
            <a:ext cx="5562600" cy="365125"/>
          </a:xfrm>
        </p:spPr>
        <p:txBody>
          <a:bodyPr/>
          <a:lstStyle>
            <a:extLst/>
          </a:lstStyle>
          <a:p>
            <a:endParaRPr kumimoji="0" lang="es-ES"/>
          </a:p>
        </p:txBody>
      </p:sp>
      <p:sp>
        <p:nvSpPr>
          <p:cNvPr id="6" name="Slide Number Placeholder 5"/>
          <p:cNvSpPr>
            <a:spLocks noGrp="1"/>
          </p:cNvSpPr>
          <p:nvPr>
            <p:ph type="sldNum" sz="quarter" idx="12"/>
          </p:nvPr>
        </p:nvSpPr>
        <p:spPr/>
        <p:txBody>
          <a:bodyPr/>
          <a:lstStyle>
            <a:extLst/>
          </a:lstStyle>
          <a:p>
            <a:fld id="{1AD93096-5B34-4342-9326-69289CEAE4C2}" type="slidenum">
              <a:rPr/>
              <a:pPr/>
              <a:t>‹Nº›</a:t>
            </a:fld>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lang="es-ES" sz="20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extLst/>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extLst/>
          </a:lstStyle>
          <a:p>
            <a:fld id="{3B5F1E3E-4B2F-4895-B65E-28B2E64F39F6}" type="datetimeFigureOut">
              <a:rPr/>
              <a:pPr/>
              <a:t>30/6/2006</a:t>
            </a:fld>
            <a:endParaRPr kumimoji="0" lang="es-ES"/>
          </a:p>
        </p:txBody>
      </p:sp>
      <p:sp>
        <p:nvSpPr>
          <p:cNvPr id="6" name="Footer Placeholder 5"/>
          <p:cNvSpPr>
            <a:spLocks noGrp="1"/>
          </p:cNvSpPr>
          <p:nvPr>
            <p:ph type="ftr" sz="quarter" idx="11"/>
          </p:nvPr>
        </p:nvSpPr>
        <p:spPr/>
        <p:txBody>
          <a:bodyPr/>
          <a:lstStyle>
            <a:extLst/>
          </a:lstStyle>
          <a:p>
            <a:endParaRPr kumimoji="0" lang="es-ES"/>
          </a:p>
        </p:txBody>
      </p:sp>
      <p:sp>
        <p:nvSpPr>
          <p:cNvPr id="7" name="Slide Number Placeholder 6"/>
          <p:cNvSpPr>
            <a:spLocks noGrp="1"/>
          </p:cNvSpPr>
          <p:nvPr>
            <p:ph type="sldNum" sz="quarter" idx="12"/>
          </p:nvPr>
        </p:nvSpPr>
        <p:spPr/>
        <p:txBody>
          <a:bodyPr/>
          <a:lstStyle>
            <a:extLst/>
          </a:lstStyle>
          <a:p>
            <a:fld id="{1AD93096-5B34-4342-9326-69289CEAE4C2}" type="slidenum">
              <a:rPr/>
              <a:pPr/>
              <a:t>‹Nº›</a:t>
            </a:fld>
            <a:endParaRPr kumimoji="0" lang="es-E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p:nvPr>
        </p:nvSpPr>
        <p:spPr>
          <a:xfrm>
            <a:off x="504824" y="512064"/>
            <a:ext cx="7772400" cy="914400"/>
          </a:xfrm>
        </p:spPr>
        <p:txBody>
          <a:bodyPr anchor="t"/>
          <a:lstStyle>
            <a:lvl1pPr eaLnBrk="1" latinLnBrk="0" hangingPunct="1">
              <a:defRPr kumimoji="0" lang="es-ES" sz="4000"/>
            </a:lvl1pPr>
            <a:extLst/>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lang="es-ES" sz="2400" b="1">
                <a:solidFill>
                  <a:schemeClr val="accent2"/>
                </a:solidFill>
              </a:defRPr>
            </a:lvl1pPr>
            <a:lvl2pPr eaLnBrk="1" latinLnBrk="0" hangingPunct="1">
              <a:buNone/>
              <a:defRPr kumimoji="0" lang="es-ES" sz="2000" b="1"/>
            </a:lvl2pPr>
            <a:lvl3pPr eaLnBrk="1" latinLnBrk="0" hangingPunct="1">
              <a:buNone/>
              <a:defRPr kumimoji="0" lang="es-ES" sz="1800" b="1"/>
            </a:lvl3pPr>
            <a:lvl4pPr eaLnBrk="1" latinLnBrk="0" hangingPunct="1">
              <a:buNone/>
              <a:defRPr kumimoji="0" lang="es-ES" sz="1600" b="1"/>
            </a:lvl4pPr>
            <a:lvl5pPr eaLnBrk="1" latinLnBrk="0" hangingPunct="1">
              <a:buNone/>
              <a:defRPr kumimoji="0" lang="es-ES" sz="1600" b="1"/>
            </a:lvl5pPr>
            <a:extLst/>
          </a:lstStyle>
          <a:p>
            <a:pPr lvl="0" eaLnBrk="1" latinLnBrk="0" hangingPunct="1"/>
            <a:r>
              <a:rPr lang="es-ES" smtClean="0"/>
              <a:t>Haga clic para modificar el estilo de texto del patrón</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lang="es-ES" sz="2400" b="1">
                <a:solidFill>
                  <a:schemeClr val="accent2"/>
                </a:solidFill>
              </a:defRPr>
            </a:lvl1pPr>
            <a:lvl2pPr eaLnBrk="1" latinLnBrk="0" hangingPunct="1">
              <a:buNone/>
              <a:defRPr kumimoji="0" lang="es-ES" sz="2000" b="1"/>
            </a:lvl2pPr>
            <a:lvl3pPr eaLnBrk="1" latinLnBrk="0" hangingPunct="1">
              <a:buNone/>
              <a:defRPr kumimoji="0" lang="es-ES" sz="1800" b="1"/>
            </a:lvl3pPr>
            <a:lvl4pPr eaLnBrk="1" latinLnBrk="0" hangingPunct="1">
              <a:buNone/>
              <a:defRPr kumimoji="0" lang="es-ES" sz="1600" b="1"/>
            </a:lvl4pPr>
            <a:lvl5pPr eaLnBrk="1" latinLnBrk="0" hangingPunct="1">
              <a:buNone/>
              <a:defRPr kumimoji="0" lang="es-ES" sz="1600" b="1"/>
            </a:lvl5pPr>
            <a:extLst/>
          </a:lstStyle>
          <a:p>
            <a:pPr lvl="0" eaLnBrk="1" latinLnBrk="0" hangingPunct="1"/>
            <a:r>
              <a:rPr lang="es-ES" smtClean="0"/>
              <a:t>Haga clic para modificar el estilo de texto del patrón</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extLst/>
          </a:lstStyle>
          <a:p>
            <a:fld id="{63085435-8225-4333-BFFA-0096413F0D76}" type="datetimeFigureOut">
              <a:rPr/>
              <a:pPr/>
              <a:t>30/6/2006</a:t>
            </a:fld>
            <a:endParaRPr kumimoji="0" lang="es-ES"/>
          </a:p>
        </p:txBody>
      </p:sp>
      <p:sp>
        <p:nvSpPr>
          <p:cNvPr id="8" name="Footer Placeholder 7"/>
          <p:cNvSpPr>
            <a:spLocks noGrp="1"/>
          </p:cNvSpPr>
          <p:nvPr>
            <p:ph type="ftr" sz="quarter" idx="11"/>
          </p:nvPr>
        </p:nvSpPr>
        <p:spPr/>
        <p:txBody>
          <a:bodyPr/>
          <a:lstStyle>
            <a:extLst/>
          </a:lstStyle>
          <a:p>
            <a:endParaRPr kumimoji="0" lang="es-ES"/>
          </a:p>
        </p:txBody>
      </p:sp>
      <p:sp>
        <p:nvSpPr>
          <p:cNvPr id="9" name="Slide Number Placeholder 8"/>
          <p:cNvSpPr>
            <a:spLocks noGrp="1"/>
          </p:cNvSpPr>
          <p:nvPr>
            <p:ph type="sldNum" sz="quarter" idx="12"/>
          </p:nvPr>
        </p:nvSpPr>
        <p:spPr/>
        <p:txBody>
          <a:bodyPr/>
          <a:lstStyle>
            <a:extLst/>
          </a:lstStyle>
          <a:p>
            <a:fld id="{1AD93096-5B34-4342-9326-69289CEAE4C2}" type="slidenum">
              <a:rPr/>
              <a:pPr/>
              <a:t>‹Nº›</a:t>
            </a:fld>
            <a:endParaRPr kumimoji="0" lang="es-E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lang="es-ES" sz="4000" cap="none" baseline="0"/>
            </a:lvl1pPr>
            <a:extLst/>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extLst/>
          </a:lstStyle>
          <a:p>
            <a:fld id="{0783C494-2A87-468C-A21B-CB14FB9ABB00}" type="datetimeFigureOut">
              <a:rPr/>
              <a:pPr/>
              <a:t>30/6/2006</a:t>
            </a:fld>
            <a:endParaRPr kumimoji="0" lang="es-ES"/>
          </a:p>
        </p:txBody>
      </p:sp>
      <p:sp>
        <p:nvSpPr>
          <p:cNvPr id="4" name="Footer Placeholder 3"/>
          <p:cNvSpPr>
            <a:spLocks noGrp="1"/>
          </p:cNvSpPr>
          <p:nvPr>
            <p:ph type="ftr" sz="quarter" idx="11"/>
          </p:nvPr>
        </p:nvSpPr>
        <p:spPr/>
        <p:txBody>
          <a:bodyPr/>
          <a:lstStyle>
            <a:extLst/>
          </a:lstStyle>
          <a:p>
            <a:endParaRPr kumimoji="0" lang="es-ES"/>
          </a:p>
        </p:txBody>
      </p:sp>
      <p:sp>
        <p:nvSpPr>
          <p:cNvPr id="5" name="Slide Number Placeholder 4"/>
          <p:cNvSpPr>
            <a:spLocks noGrp="1"/>
          </p:cNvSpPr>
          <p:nvPr>
            <p:ph type="sldNum" sz="quarter" idx="12"/>
          </p:nvPr>
        </p:nvSpPr>
        <p:spPr/>
        <p:txBody>
          <a:bodyPr/>
          <a:lstStyle>
            <a:extLst/>
          </a:lstStyle>
          <a:p>
            <a:fld id="{1AD93096-5B34-4342-9326-69289CEAE4C2}" type="slidenum">
              <a:rPr/>
              <a:pPr/>
              <a:t>‹Nº›</a:t>
            </a:fld>
            <a:endParaRPr kumimoji="0"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a:pPr/>
              <a:t>30/6/2006</a:t>
            </a:fld>
            <a:endParaRPr kumimoji="0" lang="es-ES"/>
          </a:p>
        </p:txBody>
      </p:sp>
      <p:sp>
        <p:nvSpPr>
          <p:cNvPr id="3" name="Footer Placeholder 2"/>
          <p:cNvSpPr>
            <a:spLocks noGrp="1"/>
          </p:cNvSpPr>
          <p:nvPr>
            <p:ph type="ftr" sz="quarter" idx="11"/>
          </p:nvPr>
        </p:nvSpPr>
        <p:spPr/>
        <p:txBody>
          <a:bodyPr/>
          <a:lstStyle>
            <a:extLst/>
          </a:lstStyle>
          <a:p>
            <a:endParaRPr kumimoji="0" lang="es-ES"/>
          </a:p>
        </p:txBody>
      </p:sp>
      <p:sp>
        <p:nvSpPr>
          <p:cNvPr id="4" name="Slide Number Placeholder 3"/>
          <p:cNvSpPr>
            <a:spLocks noGrp="1"/>
          </p:cNvSpPr>
          <p:nvPr>
            <p:ph type="sldNum" sz="quarter" idx="12"/>
          </p:nvPr>
        </p:nvSpPr>
        <p:spPr/>
        <p:txBody>
          <a:bodyPr/>
          <a:lstStyle>
            <a:extLst/>
          </a:lstStyle>
          <a:p>
            <a:fld id="{1AD93096-5B34-4342-9326-69289CEAE4C2}" type="slidenum">
              <a:rPr/>
              <a:pPr/>
              <a:t>‹Nº›</a:t>
            </a:fld>
            <a:endParaRPr kumimoji="0"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lang="es-ES" sz="3600" b="0"/>
            </a:lvl1pPr>
            <a:extLst/>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extLst/>
          </a:lstStyle>
          <a:p>
            <a:fld id="{4BECC0C8-36B8-442A-833D-B6AACE86BB77}" type="datetimeFigureOut">
              <a:rPr/>
              <a:pPr/>
              <a:t>30/6/2006</a:t>
            </a:fld>
            <a:endParaRPr kumimoji="0" lang="es-ES"/>
          </a:p>
        </p:txBody>
      </p:sp>
      <p:sp>
        <p:nvSpPr>
          <p:cNvPr id="6" name="Footer Placeholder 5"/>
          <p:cNvSpPr>
            <a:spLocks noGrp="1"/>
          </p:cNvSpPr>
          <p:nvPr>
            <p:ph type="ftr" sz="quarter" idx="11"/>
          </p:nvPr>
        </p:nvSpPr>
        <p:spPr/>
        <p:txBody>
          <a:bodyPr/>
          <a:lstStyle>
            <a:extLst/>
          </a:lstStyle>
          <a:p>
            <a:endParaRPr kumimoji="0" lang="es-ES"/>
          </a:p>
        </p:txBody>
      </p:sp>
      <p:sp>
        <p:nvSpPr>
          <p:cNvPr id="7" name="Slide Number Placeholder 6"/>
          <p:cNvSpPr>
            <a:spLocks noGrp="1"/>
          </p:cNvSpPr>
          <p:nvPr>
            <p:ph type="sldNum" sz="quarter" idx="12"/>
          </p:nvPr>
        </p:nvSpPr>
        <p:spPr/>
        <p:txBody>
          <a:bodyPr/>
          <a:lstStyle>
            <a:extLst/>
          </a:lstStyle>
          <a:p>
            <a:fld id="{1AD93096-5B34-4342-9326-69289CEAE4C2}" type="slidenum">
              <a:rPr/>
              <a:pPr/>
              <a:t>‹Nº›</a:t>
            </a:fld>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lang="es-ES" sz="2100" b="0"/>
            </a:lvl1pPr>
            <a:extLst/>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366712" y="1905000"/>
            <a:ext cx="8778240" cy="4960144"/>
          </a:xfrm>
        </p:spPr>
        <p:txBody>
          <a:bodyPr/>
          <a:lstStyle>
            <a:lvl1pPr eaLnBrk="1" latinLnBrk="0" hangingPunct="1">
              <a:buNone/>
              <a:defRPr kumimoji="0" lang="es-ES" sz="3200"/>
            </a:lvl1pPr>
            <a:extLst/>
          </a:lstStyle>
          <a:p>
            <a:r>
              <a:rPr kumimoji="0" lang="es-ES" smtClean="0"/>
              <a:t>Haga clic en el icono para agregar una imagen</a:t>
            </a:r>
            <a:endParaRPr kumimoji="0" lang="es-ES"/>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lang="es-ES" sz="1400">
                <a:solidFill>
                  <a:srgbClr val="FFFFFF"/>
                </a:solidFill>
              </a:defRPr>
            </a:lvl1pPr>
            <a:lvl2pPr eaLnBrk="1" latinLnBrk="0" hangingPunct="1">
              <a:defRPr kumimoji="0" lang="es-ES" sz="1200"/>
            </a:lvl2pPr>
            <a:lvl3pPr eaLnBrk="1" latinLnBrk="0" hangingPunct="1">
              <a:defRPr kumimoji="0" lang="es-ES" sz="1000"/>
            </a:lvl3pPr>
            <a:lvl4pPr eaLnBrk="1" latinLnBrk="0" hangingPunct="1">
              <a:defRPr kumimoji="0" lang="es-ES" sz="900"/>
            </a:lvl4pPr>
            <a:lvl5pPr eaLnBrk="1" latinLnBrk="0" hangingPunct="1">
              <a:defRPr kumimoji="0" lang="es-ES" sz="900"/>
            </a:lvl5pPr>
            <a:extLst/>
          </a:lstStyle>
          <a:p>
            <a:pPr lvl="0" eaLnBrk="1" latinLnBrk="0" hangingPunct="1"/>
            <a:r>
              <a:rPr lang="es-ES" smtClean="0"/>
              <a:t>Haga clic para modificar el estilo de texto del patrón</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a:pPr/>
              <a:t>30/6/2006</a:t>
            </a:fld>
            <a:endParaRPr kumimoji="0" lang="es-ES"/>
          </a:p>
        </p:txBody>
      </p:sp>
      <p:sp>
        <p:nvSpPr>
          <p:cNvPr id="6" name="Footer Placeholder 5"/>
          <p:cNvSpPr>
            <a:spLocks noGrp="1"/>
          </p:cNvSpPr>
          <p:nvPr>
            <p:ph type="ftr" sz="quarter" idx="11"/>
          </p:nvPr>
        </p:nvSpPr>
        <p:spPr/>
        <p:txBody>
          <a:bodyPr/>
          <a:lstStyle>
            <a:extLst/>
          </a:lstStyle>
          <a:p>
            <a:endParaRPr kumimoji="0" lang="es-ES"/>
          </a:p>
        </p:txBody>
      </p:sp>
      <p:sp>
        <p:nvSpPr>
          <p:cNvPr id="7" name="Slide Number Placeholder 6"/>
          <p:cNvSpPr>
            <a:spLocks noGrp="1"/>
          </p:cNvSpPr>
          <p:nvPr>
            <p:ph type="sldNum" sz="quarter" idx="12"/>
          </p:nvPr>
        </p:nvSpPr>
        <p:spPr/>
        <p:txBody>
          <a:bodyPr/>
          <a:lstStyle>
            <a:extLst/>
          </a:lstStyle>
          <a:p>
            <a:fld id="{1AD93096-5B34-4342-9326-69289CEAE4C2}" type="slidenum">
              <a:rPr/>
              <a:pPr/>
              <a:t>‹Nº›</a:t>
            </a:fld>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0" hangingPunct="1"/>
            <a:r>
              <a:rPr kumimoji="0" lang="es-ES" smtClean="0"/>
              <a:t>Haga clic para modificar el estilo de título del patrón</a:t>
            </a:r>
            <a:endParaRPr kumimoji="0"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lang="es-ES" sz="1100">
                <a:solidFill>
                  <a:schemeClr val="tx2"/>
                </a:solidFill>
              </a:defRPr>
            </a:lvl1pPr>
            <a:extLst/>
          </a:lstStyle>
          <a:p>
            <a:fld id="{8D3816DF-213E-421B-92D3-C068DBB023D6}" type="datetimeFigureOut">
              <a:rPr kumimoji="0" lang="es-ES">
                <a:solidFill>
                  <a:schemeClr val="tx2"/>
                </a:solidFill>
              </a:rPr>
              <a:pPr/>
              <a:t>25/06/2011</a:t>
            </a:fld>
            <a:endParaRPr kumimoji="0" lang="es-ES" sz="110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lang="es-ES" sz="1100">
                <a:solidFill>
                  <a:schemeClr val="tx2"/>
                </a:solidFill>
              </a:defRPr>
            </a:lvl1pPr>
            <a:extLst/>
          </a:lstStyle>
          <a:p>
            <a:pPr algn="r"/>
            <a:endParaRPr kumimoji="0" lang="es-ES" sz="110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lang="es-ES" sz="1200">
                <a:solidFill>
                  <a:schemeClr val="tx2"/>
                </a:solidFill>
              </a:defRPr>
            </a:lvl1pPr>
            <a:extLst/>
          </a:lstStyle>
          <a:p>
            <a:pPr algn="l"/>
            <a:fld id="{72AC53DF-4216-466D-99A7-94400E6C2A25}" type="slidenum">
              <a:rPr kumimoji="0" lang="es-ES" sz="1200">
                <a:solidFill>
                  <a:schemeClr val="tx2"/>
                </a:solidFill>
              </a:rPr>
              <a:pPr algn="l"/>
              <a:t>‹Nº›</a:t>
            </a:fld>
            <a:endParaRPr kumimoji="0" lang="es-E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s-ES"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0" lang="es-ES"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lang="es-ES"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lang="es-ES"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lang="es-ES"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lang="es-ES" sz="1600" kern="120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menoskilosmassalud1@hotmail.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611560" y="4725144"/>
            <a:ext cx="7772400" cy="1974059"/>
          </a:xfrm>
        </p:spPr>
        <p:txBody>
          <a:bodyPr/>
          <a:lstStyle>
            <a:extLst/>
          </a:lstStyle>
          <a:p>
            <a:r>
              <a:rPr lang="es-ES" sz="3600" dirty="0" smtClean="0"/>
              <a:t>programa menos kilos más salud   </a:t>
            </a:r>
            <a:r>
              <a:rPr lang="es-ES" sz="2400" dirty="0" smtClean="0"/>
              <a:t>               </a:t>
            </a:r>
            <a:r>
              <a:rPr lang="es-ES" sz="2400" dirty="0" smtClean="0">
                <a:solidFill>
                  <a:schemeClr val="accent1"/>
                </a:solidFill>
              </a:rPr>
              <a:t>Fundación </a:t>
            </a:r>
            <a:r>
              <a:rPr lang="es-ES" sz="2400" dirty="0" err="1" smtClean="0">
                <a:solidFill>
                  <a:schemeClr val="accent1"/>
                </a:solidFill>
              </a:rPr>
              <a:t>felton</a:t>
            </a:r>
            <a:r>
              <a:rPr lang="es-ES" sz="2400" dirty="0" smtClean="0">
                <a:solidFill>
                  <a:schemeClr val="accent1"/>
                </a:solidFill>
              </a:rPr>
              <a:t> po</a:t>
            </a:r>
            <a:r>
              <a:rPr lang="es-ES" sz="2400" dirty="0" smtClean="0">
                <a:solidFill>
                  <a:schemeClr val="accent1"/>
                </a:solidFill>
              </a:rPr>
              <a:t>r </a:t>
            </a:r>
            <a:r>
              <a:rPr lang="es-ES" sz="2400" dirty="0" err="1" smtClean="0">
                <a:solidFill>
                  <a:schemeClr val="accent1"/>
                </a:solidFill>
              </a:rPr>
              <a:t>mazatlán</a:t>
            </a:r>
            <a:r>
              <a:rPr lang="es-ES" sz="2400" dirty="0" smtClean="0">
                <a:solidFill>
                  <a:schemeClr val="accent1"/>
                </a:solidFill>
              </a:rPr>
              <a:t> </a:t>
            </a:r>
            <a:r>
              <a:rPr lang="es-ES" sz="2400" dirty="0" err="1" smtClean="0">
                <a:solidFill>
                  <a:schemeClr val="accent1"/>
                </a:solidFill>
              </a:rPr>
              <a:t>ac</a:t>
            </a:r>
            <a:r>
              <a:rPr lang="es-ES" sz="2400" dirty="0" smtClean="0">
                <a:solidFill>
                  <a:schemeClr val="accent1"/>
                </a:solidFill>
              </a:rPr>
              <a:t>.</a:t>
            </a:r>
            <a:endParaRPr lang="es-ES" sz="2400" dirty="0"/>
          </a:p>
        </p:txBody>
      </p:sp>
      <p:pic>
        <p:nvPicPr>
          <p:cNvPr id="5" name="4 Imagen" descr="LOGO.jpg"/>
          <p:cNvPicPr>
            <a:picLocks noChangeAspect="1"/>
          </p:cNvPicPr>
          <p:nvPr/>
        </p:nvPicPr>
        <p:blipFill>
          <a:blip r:embed="rId3" cstate="print"/>
          <a:stretch>
            <a:fillRect/>
          </a:stretch>
        </p:blipFill>
        <p:spPr>
          <a:xfrm>
            <a:off x="1979712" y="404664"/>
            <a:ext cx="5496899" cy="4320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474345"/>
            <a:ext cx="8496944" cy="4985980"/>
          </a:xfrm>
          <a:prstGeom prst="rect">
            <a:avLst/>
          </a:prstGeom>
        </p:spPr>
        <p:txBody>
          <a:bodyPr wrap="square">
            <a:spAutoFit/>
          </a:bodyPr>
          <a:lstStyle/>
          <a:p>
            <a:pPr algn="just"/>
            <a:r>
              <a:rPr lang="es-MX" sz="2000" b="1" dirty="0" smtClean="0"/>
              <a:t>Queremos resaltar que de todos los aspirantes que apliquen, solamente se elegirán máximo 8 jóvenes, que por su evaluación esté preparados para integrarse a este primer grupo. Por lo que explicaremos de manera personal el porqué en ese momento no podrán ser aceptados, pero que podremos ayudarlos para que reúnan las características indispensables para el éxito rotundo</a:t>
            </a:r>
            <a:r>
              <a:rPr lang="es-MX" sz="2000" b="1" dirty="0" smtClean="0"/>
              <a:t>.</a:t>
            </a:r>
          </a:p>
          <a:p>
            <a:pPr algn="just"/>
            <a:endParaRPr lang="es-MX" sz="2000" b="1" dirty="0" smtClean="0"/>
          </a:p>
          <a:p>
            <a:pPr algn="just"/>
            <a:endParaRPr lang="es-MX" sz="2000" b="1" dirty="0" smtClean="0"/>
          </a:p>
          <a:p>
            <a:pPr algn="just"/>
            <a:endParaRPr lang="es-MX" sz="2000" b="1" dirty="0" smtClean="0"/>
          </a:p>
          <a:p>
            <a:pPr algn="just"/>
            <a:r>
              <a:rPr lang="es-MX" sz="2000" b="1" dirty="0" smtClean="0"/>
              <a:t>¿CUÁNTO DURA EL PROGRAMA?</a:t>
            </a:r>
          </a:p>
          <a:p>
            <a:pPr algn="just"/>
            <a:r>
              <a:rPr lang="es-MX" sz="2000" b="1" dirty="0" smtClean="0"/>
              <a:t>Este programa inicia el inicia 27 de junio con la selección de los candidatos: El programa operativo tiene una duración aproximada de 4 meses iniciando el 22 de julio con  16 sesiones semanales para obtener resultados palpables el 11 de noviembre, día del  cierre del programa, posteriormente solo se mantendrá un seguimiento si el participante lo desea a los seis meses. </a:t>
            </a:r>
          </a:p>
          <a:p>
            <a:endParaRPr lang="es-MX"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2656"/>
            <a:ext cx="8064896" cy="5601533"/>
          </a:xfrm>
          <a:prstGeom prst="rect">
            <a:avLst/>
          </a:prstGeom>
        </p:spPr>
        <p:txBody>
          <a:bodyPr wrap="square">
            <a:spAutoFit/>
          </a:bodyPr>
          <a:lstStyle/>
          <a:p>
            <a:pPr algn="just"/>
            <a:r>
              <a:rPr lang="es-MX" b="1" dirty="0" smtClean="0"/>
              <a:t>¿CUÁNTO CUESTA?</a:t>
            </a:r>
            <a:endParaRPr lang="es-MX" b="1" dirty="0" smtClean="0"/>
          </a:p>
          <a:p>
            <a:pPr algn="just"/>
            <a:r>
              <a:rPr lang="es-MX" b="1" dirty="0" smtClean="0"/>
              <a:t>Por ser un programa piloto será gratuito ya que contamos con el apoyo de los profesionistas voluntarios que unirán sus conocimientos y habilidades, seguros de obtener resultados 100% palpables, y contaremos con el apoyo de algunos patrocinadores para la motivación extrínseca del programa. Como membrecía gratuita en gimnasio, paseos y regalos</a:t>
            </a:r>
            <a:r>
              <a:rPr lang="es-MX" b="1" dirty="0" smtClean="0"/>
              <a:t>.</a:t>
            </a:r>
          </a:p>
          <a:p>
            <a:pPr algn="just"/>
            <a:endParaRPr lang="es-MX" b="1" dirty="0" smtClean="0"/>
          </a:p>
          <a:p>
            <a:pPr algn="just"/>
            <a:endParaRPr lang="es-MX" b="1" dirty="0" smtClean="0"/>
          </a:p>
          <a:p>
            <a:pPr algn="just"/>
            <a:r>
              <a:rPr lang="es-MX" b="1" dirty="0" smtClean="0"/>
              <a:t>¿CUÁLES SON LOS REQUISITOS INDISPENSABLES?</a:t>
            </a:r>
          </a:p>
          <a:p>
            <a:pPr algn="just"/>
            <a:r>
              <a:rPr lang="es-MX" b="1" dirty="0" smtClean="0"/>
              <a:t>Que el joven tenga la determinación plena de querer bajar de peso sin excusas ni pretextos</a:t>
            </a:r>
            <a:r>
              <a:rPr lang="es-MX" b="1" dirty="0" smtClean="0"/>
              <a:t>. Tener </a:t>
            </a:r>
            <a:r>
              <a:rPr lang="es-MX" b="1" dirty="0" smtClean="0"/>
              <a:t>la autorización de los padres y que estén dispuestos a participar en el programa, asistiendo cuando sean citados.</a:t>
            </a:r>
          </a:p>
          <a:p>
            <a:pPr algn="just"/>
            <a:r>
              <a:rPr lang="es-MX" b="1" dirty="0" smtClean="0"/>
              <a:t>El compromiso del joven es asistir voluntariamente a todas las sesiones, y en el caso de no hacerlo reponerla pagando el costo de la misma (en caso de no poder hacerlo económicamente se definirá la cuota de trabajo social).</a:t>
            </a:r>
          </a:p>
          <a:p>
            <a:pPr algn="just"/>
            <a:r>
              <a:rPr lang="es-MX" b="1" dirty="0" smtClean="0"/>
              <a:t>Seguir las indicaciones y ser sinceros. </a:t>
            </a:r>
          </a:p>
          <a:p>
            <a:pPr algn="just"/>
            <a:r>
              <a:rPr lang="es-MX" b="1" dirty="0" smtClean="0"/>
              <a:t>Y al llegar al 11 de noviembre (si los resultados son satisfactorios) permitir que la Fundación </a:t>
            </a:r>
            <a:r>
              <a:rPr lang="es-MX" b="1" dirty="0" err="1" smtClean="0"/>
              <a:t>Felton</a:t>
            </a:r>
            <a:r>
              <a:rPr lang="es-MX" b="1" dirty="0" smtClean="0"/>
              <a:t> pueda publicar una fotografía del antes y del después.</a:t>
            </a:r>
          </a:p>
          <a:p>
            <a:pPr algn="just"/>
            <a:endParaRPr lang="es-MX" b="1" dirty="0" smtClean="0"/>
          </a:p>
          <a:p>
            <a:pPr algn="just"/>
            <a:endParaRPr lang="es" sz="16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9" name="Diagram 8"/>
          <p:cNvGraphicFramePr>
            <a:graphicFrameLocks/>
          </p:cNvGraphicFramePr>
          <p:nvPr/>
        </p:nvGraphicFramePr>
        <p:xfrm>
          <a:off x="1447800" y="1447800"/>
          <a:ext cx="6248400" cy="442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nvGraphicFramePr>
        <p:xfrm>
          <a:off x="1752600" y="216170"/>
          <a:ext cx="5638800" cy="642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dirty="0" smtClean="0"/>
              <a:t>TCA</a:t>
            </a:r>
            <a:r>
              <a:rPr lang="es-ES" sz="3200" dirty="0" smtClean="0"/>
              <a:t/>
            </a:r>
            <a:br>
              <a:rPr lang="es-ES" sz="3200" dirty="0" smtClean="0"/>
            </a:br>
            <a:r>
              <a:rPr lang="es-ES" sz="3200" dirty="0" smtClean="0"/>
              <a:t>TRASTORNOS DE CONDUCTA ALIMENTICIA</a:t>
            </a:r>
            <a:endParaRPr lang="es-E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s-ES" sz="3200" dirty="0" smtClean="0"/>
              <a:t>¿Qué es un trastorno de conducta alimenticia?</a:t>
            </a:r>
            <a:endParaRPr lang="es-ES" sz="3200" dirty="0"/>
          </a:p>
        </p:txBody>
      </p:sp>
      <p:sp>
        <p:nvSpPr>
          <p:cNvPr id="5" name="Rectangle 4"/>
          <p:cNvSpPr>
            <a:spLocks noGrp="1"/>
          </p:cNvSpPr>
          <p:nvPr>
            <p:ph sz="half" idx="1"/>
          </p:nvPr>
        </p:nvSpPr>
        <p:spPr/>
        <p:txBody>
          <a:bodyPr/>
          <a:lstStyle>
            <a:extLst/>
          </a:lstStyle>
          <a:p>
            <a:pPr algn="just"/>
            <a:r>
              <a:rPr lang="es-ES" dirty="0" smtClean="0"/>
              <a:t>Los trastornos de conducta alimenticia son cambios bruscos en la alimentación de la persona, come en exceso, evita alimentarse o depone la comida. Lo hace porque no acepta su cuerpo, tiene baja autoestima por ello y no reconoce que tiene un problema.</a:t>
            </a:r>
            <a:endParaRPr lang="es-ES" dirty="0"/>
          </a:p>
        </p:txBody>
      </p:sp>
      <p:sp>
        <p:nvSpPr>
          <p:cNvPr id="10" name="9 CuadroTexto"/>
          <p:cNvSpPr txBox="1"/>
          <p:nvPr/>
        </p:nvSpPr>
        <p:spPr>
          <a:xfrm>
            <a:off x="649105" y="4581128"/>
            <a:ext cx="3990195" cy="1754326"/>
          </a:xfrm>
          <a:prstGeom prst="rect">
            <a:avLst/>
          </a:prstGeom>
          <a:noFill/>
        </p:spPr>
        <p:txBody>
          <a:bodyPr wrap="none" rtlCol="0">
            <a:spAutoFit/>
          </a:bodyPr>
          <a:lstStyle/>
          <a:p>
            <a:pPr algn="just"/>
            <a:r>
              <a:rPr lang="es-MX" dirty="0" smtClean="0"/>
              <a:t>Bulimia: Después de que la persona</a:t>
            </a:r>
          </a:p>
          <a:p>
            <a:pPr algn="just"/>
            <a:r>
              <a:rPr lang="es-MX" dirty="0" smtClean="0"/>
              <a:t>come sus alimentos, a escondidas </a:t>
            </a:r>
          </a:p>
          <a:p>
            <a:pPr algn="just"/>
            <a:r>
              <a:rPr lang="es-MX" dirty="0" smtClean="0"/>
              <a:t>depone, es decir, lo vomita, para evitar</a:t>
            </a:r>
          </a:p>
          <a:p>
            <a:pPr algn="just"/>
            <a:r>
              <a:rPr lang="es-MX" dirty="0" smtClean="0"/>
              <a:t>que el contenido nutricional y según él o</a:t>
            </a:r>
          </a:p>
          <a:p>
            <a:pPr algn="just"/>
            <a:r>
              <a:rPr lang="es-MX" dirty="0" smtClean="0"/>
              <a:t> ella “la grasa” no permanezca en su</a:t>
            </a:r>
          </a:p>
          <a:p>
            <a:pPr algn="just"/>
            <a:r>
              <a:rPr lang="es-MX" dirty="0" smtClean="0"/>
              <a:t> cuerpo.</a:t>
            </a:r>
          </a:p>
        </p:txBody>
      </p:sp>
      <p:sp>
        <p:nvSpPr>
          <p:cNvPr id="11" name="10 CuadroTexto"/>
          <p:cNvSpPr txBox="1"/>
          <p:nvPr/>
        </p:nvSpPr>
        <p:spPr>
          <a:xfrm>
            <a:off x="4788024" y="1772816"/>
            <a:ext cx="4245073" cy="1477328"/>
          </a:xfrm>
          <a:prstGeom prst="rect">
            <a:avLst/>
          </a:prstGeom>
          <a:noFill/>
        </p:spPr>
        <p:txBody>
          <a:bodyPr wrap="none" rtlCol="0">
            <a:spAutoFit/>
          </a:bodyPr>
          <a:lstStyle/>
          <a:p>
            <a:pPr algn="just"/>
            <a:r>
              <a:rPr lang="es-MX" dirty="0" smtClean="0"/>
              <a:t>Anorexia: La persona come lo menos </a:t>
            </a:r>
          </a:p>
          <a:p>
            <a:pPr algn="just"/>
            <a:r>
              <a:rPr lang="es-MX" dirty="0" smtClean="0"/>
              <a:t>posible de alimentos, cambia las proteínas </a:t>
            </a:r>
          </a:p>
          <a:p>
            <a:pPr algn="just"/>
            <a:r>
              <a:rPr lang="es-MX" dirty="0" smtClean="0"/>
              <a:t>(producto animal) por suplementos </a:t>
            </a:r>
          </a:p>
          <a:p>
            <a:pPr algn="just"/>
            <a:r>
              <a:rPr lang="es-MX" dirty="0" smtClean="0"/>
              <a:t>energéticos o bebe sólo agua para no </a:t>
            </a:r>
          </a:p>
          <a:p>
            <a:pPr algn="just"/>
            <a:r>
              <a:rPr lang="es-MX" dirty="0" smtClean="0"/>
              <a:t>aumentar de peso.</a:t>
            </a:r>
          </a:p>
        </p:txBody>
      </p:sp>
      <p:sp>
        <p:nvSpPr>
          <p:cNvPr id="12" name="11 CuadroTexto"/>
          <p:cNvSpPr txBox="1"/>
          <p:nvPr/>
        </p:nvSpPr>
        <p:spPr>
          <a:xfrm>
            <a:off x="4932040" y="3645024"/>
            <a:ext cx="3799438" cy="1200329"/>
          </a:xfrm>
          <a:prstGeom prst="rect">
            <a:avLst/>
          </a:prstGeom>
          <a:noFill/>
        </p:spPr>
        <p:txBody>
          <a:bodyPr wrap="none" rtlCol="0">
            <a:spAutoFit/>
          </a:bodyPr>
          <a:lstStyle/>
          <a:p>
            <a:pPr algn="just"/>
            <a:r>
              <a:rPr lang="es-MX" dirty="0" smtClean="0"/>
              <a:t>Pica: Comer alimentos no saludables </a:t>
            </a:r>
          </a:p>
          <a:p>
            <a:pPr algn="just"/>
            <a:r>
              <a:rPr lang="es-MX" dirty="0" smtClean="0"/>
              <a:t>como tierra, cabello, uñas. Esto se</a:t>
            </a:r>
          </a:p>
          <a:p>
            <a:pPr algn="just"/>
            <a:r>
              <a:rPr lang="es-MX" dirty="0" smtClean="0"/>
              <a:t>Observa más en niños en edad escolar</a:t>
            </a:r>
          </a:p>
          <a:p>
            <a:pPr algn="just"/>
            <a:r>
              <a:rPr lang="es-MX" dirty="0" smtClean="0"/>
              <a:t>primaria.</a:t>
            </a:r>
          </a:p>
        </p:txBody>
      </p:sp>
      <p:sp>
        <p:nvSpPr>
          <p:cNvPr id="13" name="12 CuadroTexto"/>
          <p:cNvSpPr txBox="1"/>
          <p:nvPr/>
        </p:nvSpPr>
        <p:spPr>
          <a:xfrm>
            <a:off x="4860032" y="5085184"/>
            <a:ext cx="3568606" cy="1200329"/>
          </a:xfrm>
          <a:prstGeom prst="rect">
            <a:avLst/>
          </a:prstGeom>
          <a:noFill/>
        </p:spPr>
        <p:txBody>
          <a:bodyPr wrap="none" rtlCol="0">
            <a:spAutoFit/>
          </a:bodyPr>
          <a:lstStyle/>
          <a:p>
            <a:r>
              <a:rPr lang="es-MX" dirty="0" smtClean="0"/>
              <a:t>Comedor compulsivo: Se provoca </a:t>
            </a:r>
          </a:p>
          <a:p>
            <a:r>
              <a:rPr lang="es-MX" dirty="0" smtClean="0"/>
              <a:t>atracones de comida, no la disfruta,</a:t>
            </a:r>
          </a:p>
          <a:p>
            <a:r>
              <a:rPr lang="es-MX" dirty="0" smtClean="0"/>
              <a:t>sólo por el placer de comer hasta </a:t>
            </a:r>
          </a:p>
          <a:p>
            <a:r>
              <a:rPr lang="es-MX" dirty="0" smtClean="0"/>
              <a:t>convertirse en obeso.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60000"/>
                <a:lumOff val="4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graphicFrame>
        <p:nvGraphicFramePr>
          <p:cNvPr id="12" name="11 Diagrama"/>
          <p:cNvGraphicFramePr/>
          <p:nvPr/>
        </p:nvGraphicFramePr>
        <p:xfrm>
          <a:off x="539552" y="4653136"/>
          <a:ext cx="5112568"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s-ES" dirty="0" smtClean="0"/>
              <a:t>Todos tenemos una historia</a:t>
            </a:r>
            <a:endParaRPr lang="es-ES" dirty="0"/>
          </a:p>
        </p:txBody>
      </p:sp>
      <p:sp>
        <p:nvSpPr>
          <p:cNvPr id="5" name="Rectangle 4"/>
          <p:cNvSpPr>
            <a:spLocks noGrp="1"/>
          </p:cNvSpPr>
          <p:nvPr>
            <p:ph sz="half" idx="1"/>
          </p:nvPr>
        </p:nvSpPr>
        <p:spPr/>
        <p:txBody>
          <a:bodyPr/>
          <a:lstStyle>
            <a:extLst/>
          </a:lstStyle>
          <a:p>
            <a:pPr algn="just"/>
            <a:r>
              <a:rPr lang="es-ES" dirty="0" smtClean="0"/>
              <a:t>Con apoyo de la Fundación </a:t>
            </a:r>
            <a:r>
              <a:rPr lang="es-ES" dirty="0" err="1" smtClean="0"/>
              <a:t>Felton</a:t>
            </a:r>
            <a:r>
              <a:rPr lang="es-ES" dirty="0" smtClean="0"/>
              <a:t> por Mazatlán AC, </a:t>
            </a:r>
            <a:r>
              <a:rPr lang="es-ES" dirty="0" smtClean="0"/>
              <a:t>el programa “Menos kilos más salud”, tienen la responsabilidad de ayudar a que padres e hijos tomen una hoja en blanco y escriban su vida otra vez.</a:t>
            </a:r>
          </a:p>
          <a:p>
            <a:pPr algn="just"/>
            <a:endParaRPr lang="es-ES" dirty="0" smtClean="0"/>
          </a:p>
          <a:p>
            <a:pPr algn="just"/>
            <a:r>
              <a:rPr lang="es-ES" dirty="0" smtClean="0"/>
              <a:t>No hay victoria sin compromiso. El equipo de este programa también se</a:t>
            </a:r>
          </a:p>
          <a:p>
            <a:pPr algn="just"/>
            <a:r>
              <a:rPr lang="es-ES" dirty="0" smtClean="0"/>
              <a:t>someterá al programa para perder peso y mejorar su calidad de vida.</a:t>
            </a:r>
          </a:p>
          <a:p>
            <a:endParaRPr lang="es-ES" dirty="0"/>
          </a:p>
        </p:txBody>
      </p:sp>
      <p:pic>
        <p:nvPicPr>
          <p:cNvPr id="8" name="7 Imagen" descr="3443.jpg"/>
          <p:cNvPicPr>
            <a:picLocks noChangeAspect="1"/>
          </p:cNvPicPr>
          <p:nvPr/>
        </p:nvPicPr>
        <p:blipFill>
          <a:blip r:embed="rId3" cstate="print"/>
          <a:stretch>
            <a:fillRect/>
          </a:stretch>
        </p:blipFill>
        <p:spPr>
          <a:xfrm>
            <a:off x="5004048" y="1556792"/>
            <a:ext cx="3035829" cy="2276872"/>
          </a:xfrm>
          <a:prstGeom prst="rect">
            <a:avLst/>
          </a:prstGeom>
        </p:spPr>
      </p:pic>
      <p:pic>
        <p:nvPicPr>
          <p:cNvPr id="9" name="8 Imagen" descr="E3FR.jpg"/>
          <p:cNvPicPr>
            <a:picLocks noChangeAspect="1"/>
          </p:cNvPicPr>
          <p:nvPr/>
        </p:nvPicPr>
        <p:blipFill>
          <a:blip r:embed="rId4" cstate="print"/>
          <a:stretch>
            <a:fillRect/>
          </a:stretch>
        </p:blipFill>
        <p:spPr>
          <a:xfrm>
            <a:off x="5004048" y="3861048"/>
            <a:ext cx="3024336" cy="24688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225110_10150229011840660_527190659_9174131_5780608_n.jpg"/>
          <p:cNvPicPr>
            <a:picLocks noGrp="1" noChangeAspect="1"/>
          </p:cNvPicPr>
          <p:nvPr>
            <p:ph sz="half" idx="4294967295"/>
          </p:nvPr>
        </p:nvPicPr>
        <p:blipFill>
          <a:blip r:embed="rId2" cstate="print"/>
          <a:stretch>
            <a:fillRect/>
          </a:stretch>
        </p:blipFill>
        <p:spPr>
          <a:xfrm>
            <a:off x="251520" y="260648"/>
            <a:ext cx="4038600" cy="3028950"/>
          </a:xfrm>
        </p:spPr>
      </p:pic>
      <p:pic>
        <p:nvPicPr>
          <p:cNvPr id="8" name="7 Marcador de contenido" descr="167816_10150125483715660_527190659_8425931_5671864_n.jpg"/>
          <p:cNvPicPr>
            <a:picLocks noGrp="1" noChangeAspect="1"/>
          </p:cNvPicPr>
          <p:nvPr>
            <p:ph sz="half" idx="4294967295"/>
          </p:nvPr>
        </p:nvPicPr>
        <p:blipFill>
          <a:blip r:embed="rId3" cstate="print"/>
          <a:stretch>
            <a:fillRect/>
          </a:stretch>
        </p:blipFill>
        <p:spPr>
          <a:xfrm>
            <a:off x="4499992" y="3717032"/>
            <a:ext cx="4424362" cy="2919413"/>
          </a:xfrm>
        </p:spPr>
      </p:pic>
      <p:sp>
        <p:nvSpPr>
          <p:cNvPr id="9" name="8 CuadroTexto"/>
          <p:cNvSpPr txBox="1"/>
          <p:nvPr/>
        </p:nvSpPr>
        <p:spPr>
          <a:xfrm>
            <a:off x="4644008" y="692696"/>
            <a:ext cx="3024336" cy="923330"/>
          </a:xfrm>
          <a:prstGeom prst="rect">
            <a:avLst/>
          </a:prstGeom>
          <a:noFill/>
        </p:spPr>
        <p:txBody>
          <a:bodyPr wrap="square" rtlCol="0">
            <a:spAutoFit/>
          </a:bodyPr>
          <a:lstStyle/>
          <a:p>
            <a:r>
              <a:rPr lang="es-MX" b="1" dirty="0" smtClean="0"/>
              <a:t>Nutrióloga Marcela Juárez </a:t>
            </a:r>
          </a:p>
          <a:p>
            <a:r>
              <a:rPr lang="es-MX" b="1" dirty="0" smtClean="0"/>
              <a:t>Responsable de Nutrición</a:t>
            </a:r>
          </a:p>
          <a:p>
            <a:r>
              <a:rPr lang="es-MX" b="1" dirty="0" smtClean="0"/>
              <a:t>Foto grafía reciente</a:t>
            </a:r>
            <a:endParaRPr lang="es-MX" b="1" dirty="0"/>
          </a:p>
        </p:txBody>
      </p:sp>
      <p:sp>
        <p:nvSpPr>
          <p:cNvPr id="10" name="9 CuadroTexto"/>
          <p:cNvSpPr txBox="1"/>
          <p:nvPr/>
        </p:nvSpPr>
        <p:spPr>
          <a:xfrm>
            <a:off x="395536" y="4293096"/>
            <a:ext cx="3024336" cy="923330"/>
          </a:xfrm>
          <a:prstGeom prst="rect">
            <a:avLst/>
          </a:prstGeom>
          <a:noFill/>
        </p:spPr>
        <p:txBody>
          <a:bodyPr wrap="square" rtlCol="0">
            <a:spAutoFit/>
          </a:bodyPr>
          <a:lstStyle/>
          <a:p>
            <a:r>
              <a:rPr lang="es-MX" b="1" dirty="0" smtClean="0"/>
              <a:t>Nutrióloga Marcela Juárez </a:t>
            </a:r>
          </a:p>
          <a:p>
            <a:r>
              <a:rPr lang="es-MX" b="1" dirty="0" smtClean="0"/>
              <a:t>Responsable de Nutrición</a:t>
            </a:r>
          </a:p>
          <a:p>
            <a:r>
              <a:rPr lang="es-MX" b="1" dirty="0" smtClean="0"/>
              <a:t>Foto grafía hace un año</a:t>
            </a:r>
            <a:endParaRPr lang="es-MX"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s-ES" dirty="0" smtClean="0"/>
              <a:t>CUATRO MESES</a:t>
            </a:r>
            <a:endParaRPr lang="es-ES" dirty="0"/>
          </a:p>
        </p:txBody>
      </p:sp>
      <p:sp>
        <p:nvSpPr>
          <p:cNvPr id="5" name="Rectangle 4"/>
          <p:cNvSpPr>
            <a:spLocks noGrp="1"/>
          </p:cNvSpPr>
          <p:nvPr>
            <p:ph sz="half" idx="1"/>
          </p:nvPr>
        </p:nvSpPr>
        <p:spPr/>
        <p:txBody>
          <a:bodyPr/>
          <a:lstStyle>
            <a:extLst/>
          </a:lstStyle>
          <a:p>
            <a:r>
              <a:rPr lang="es-ES" dirty="0" smtClean="0"/>
              <a:t>En cuatro meses los resultados se darán a conocer, previamente, se dará un avance del programa. Se mantendrá el anonimato de los jóvenes así como de sus padres.</a:t>
            </a:r>
          </a:p>
          <a:p>
            <a:endParaRPr lang="es-ES" i="1" dirty="0" smtClean="0"/>
          </a:p>
          <a:p>
            <a:r>
              <a:rPr lang="es-ES" dirty="0" smtClean="0"/>
              <a:t>Se trabajará una sesión por semana, cada viernes, con talleres, conferencias, dinámicas y apoyo sicológico y pedagógico en torno a los siguientes temas.</a:t>
            </a:r>
            <a:endParaRPr lang="es-ES" dirty="0"/>
          </a:p>
          <a:p>
            <a:endParaRPr lang="es-ES" dirty="0"/>
          </a:p>
          <a:p>
            <a:r>
              <a:rPr lang="es-ES" dirty="0"/>
              <a:t> </a:t>
            </a:r>
          </a:p>
        </p:txBody>
      </p:sp>
      <p:graphicFrame>
        <p:nvGraphicFramePr>
          <p:cNvPr id="14" name="Chart 13"/>
          <p:cNvGraphicFramePr/>
          <p:nvPr/>
        </p:nvGraphicFramePr>
        <p:xfrm>
          <a:off x="4648200" y="1600200"/>
          <a:ext cx="1219200" cy="116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724400" y="3276600"/>
          <a:ext cx="1219200" cy="116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4572000" y="4876800"/>
          <a:ext cx="1524000" cy="1168400"/>
        </p:xfrm>
        <a:graphic>
          <a:graphicData uri="http://schemas.openxmlformats.org/drawingml/2006/chart">
            <c:chart xmlns:c="http://schemas.openxmlformats.org/drawingml/2006/chart" xmlns:r="http://schemas.openxmlformats.org/officeDocument/2006/relationships" r:id="rId5"/>
          </a:graphicData>
        </a:graphic>
      </p:graphicFrame>
      <p:sp>
        <p:nvSpPr>
          <p:cNvPr id="13" name="12 CuadroTexto"/>
          <p:cNvSpPr txBox="1"/>
          <p:nvPr/>
        </p:nvSpPr>
        <p:spPr>
          <a:xfrm>
            <a:off x="4716016" y="1556792"/>
            <a:ext cx="4121641" cy="3970318"/>
          </a:xfrm>
          <a:prstGeom prst="rect">
            <a:avLst/>
          </a:prstGeom>
          <a:noFill/>
        </p:spPr>
        <p:txBody>
          <a:bodyPr wrap="none" rtlCol="0">
            <a:spAutoFit/>
          </a:bodyPr>
          <a:lstStyle/>
          <a:p>
            <a:r>
              <a:rPr lang="es-MX" dirty="0" smtClean="0"/>
              <a:t>"Los trastornos de conducta alimenticia</a:t>
            </a:r>
          </a:p>
          <a:p>
            <a:r>
              <a:rPr lang="es-MX" dirty="0" smtClean="0"/>
              <a:t>son una enfermedad" </a:t>
            </a:r>
          </a:p>
          <a:p>
            <a:endParaRPr lang="es-MX" dirty="0" smtClean="0"/>
          </a:p>
          <a:p>
            <a:r>
              <a:rPr lang="es-MX" dirty="0" smtClean="0"/>
              <a:t>"La imagen interior puede destruir mi </a:t>
            </a:r>
          </a:p>
          <a:p>
            <a:r>
              <a:rPr lang="es-MX" dirty="0" smtClean="0"/>
              <a:t>imagen exterior y viceversa" </a:t>
            </a:r>
          </a:p>
          <a:p>
            <a:endParaRPr lang="es-MX" dirty="0" smtClean="0"/>
          </a:p>
          <a:p>
            <a:r>
              <a:rPr lang="es-MX" dirty="0" smtClean="0"/>
              <a:t>"Lo correcto es comer para vivir y no vivir </a:t>
            </a:r>
          </a:p>
          <a:p>
            <a:r>
              <a:rPr lang="es-MX" dirty="0" smtClean="0"/>
              <a:t>para comer" </a:t>
            </a:r>
          </a:p>
          <a:p>
            <a:endParaRPr lang="es-MX" dirty="0" smtClean="0"/>
          </a:p>
          <a:p>
            <a:r>
              <a:rPr lang="es-MX" dirty="0" smtClean="0"/>
              <a:t>"Como jóvenes somos rebeldes </a:t>
            </a:r>
          </a:p>
          <a:p>
            <a:r>
              <a:rPr lang="es-MX" dirty="0" smtClean="0"/>
              <a:t>pero a gritos pedimos ayuda" </a:t>
            </a:r>
          </a:p>
          <a:p>
            <a:endParaRPr lang="es-MX" dirty="0" smtClean="0"/>
          </a:p>
          <a:p>
            <a:r>
              <a:rPr lang="es-MX" dirty="0" smtClean="0"/>
              <a:t>"¿Qué es más importante mis kilos </a:t>
            </a:r>
          </a:p>
          <a:p>
            <a:r>
              <a:rPr lang="es-MX" dirty="0" smtClean="0"/>
              <a:t>de más o cómo me siento hoy?"</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dirty="0" smtClean="0"/>
              <a:t>Inicio del programa</a:t>
            </a:r>
            <a:endParaRPr lang="es-ES" dirty="0">
              <a:solidFill>
                <a:schemeClr val="accent1"/>
              </a:solidFill>
            </a:endParaRPr>
          </a:p>
        </p:txBody>
      </p:sp>
      <p:sp>
        <p:nvSpPr>
          <p:cNvPr id="3" name="Rectangle 2"/>
          <p:cNvSpPr>
            <a:spLocks noGrp="1"/>
          </p:cNvSpPr>
          <p:nvPr>
            <p:ph sz="half" idx="1"/>
          </p:nvPr>
        </p:nvSpPr>
        <p:spPr/>
        <p:txBody>
          <a:bodyPr/>
          <a:lstStyle>
            <a:extLst/>
          </a:lstStyle>
          <a:p>
            <a:pPr>
              <a:lnSpc>
                <a:spcPct val="114000"/>
              </a:lnSpc>
            </a:pPr>
            <a:r>
              <a:rPr lang="es-ES" dirty="0" smtClean="0"/>
              <a:t>Menos kilos más salud nace por iniciativa de un grupo de profesionistas dedicados a la nutrición, sicología y sicopedagogía unidos por un esfuerzo en común: sensibilizar a un grupo de jóvenes que padezcan un trastorno de conducta </a:t>
            </a:r>
            <a:r>
              <a:rPr lang="es-ES" dirty="0" smtClean="0"/>
              <a:t>alimenticia </a:t>
            </a:r>
            <a:r>
              <a:rPr lang="es-ES" dirty="0" smtClean="0"/>
              <a:t>sobre la enfermedad que tienen y cómo pueden superarlo.</a:t>
            </a:r>
            <a:endParaRPr lang="es-ES" sz="2400" dirty="0"/>
          </a:p>
          <a:p>
            <a:endParaRPr lang="es-ES" dirty="0"/>
          </a:p>
        </p:txBody>
      </p:sp>
      <p:graphicFrame>
        <p:nvGraphicFramePr>
          <p:cNvPr id="5" name="Content Placeholder 4"/>
          <p:cNvGraphicFramePr>
            <a:graphicFrameLocks noGrp="1"/>
          </p:cNvGraphicFramePr>
          <p:nvPr>
            <p:ph sz="half" idx="2"/>
          </p:nvPr>
        </p:nvGraphicFramePr>
        <p:xfrm>
          <a:off x="4724400" y="1676400"/>
          <a:ext cx="441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899592" y="3356992"/>
            <a:ext cx="7772400" cy="1974059"/>
          </a:xfrm>
        </p:spPr>
        <p:txBody>
          <a:bodyPr/>
          <a:lstStyle>
            <a:extLst/>
          </a:lstStyle>
          <a:p>
            <a:r>
              <a:rPr lang="es-ES" sz="2800" dirty="0" smtClean="0"/>
              <a:t>FUNDACIÓN </a:t>
            </a:r>
            <a:r>
              <a:rPr lang="es-ES" sz="2800" dirty="0" smtClean="0"/>
              <a:t>FELTON por </a:t>
            </a:r>
            <a:r>
              <a:rPr lang="es-ES" sz="2800" dirty="0" err="1" smtClean="0"/>
              <a:t>mazatlán</a:t>
            </a:r>
            <a:r>
              <a:rPr lang="es-ES" sz="2800" dirty="0" smtClean="0"/>
              <a:t> </a:t>
            </a:r>
            <a:r>
              <a:rPr lang="es-ES" sz="2800" dirty="0" err="1" smtClean="0"/>
              <a:t>ac</a:t>
            </a:r>
            <a:r>
              <a:rPr lang="es-ES" sz="2800" dirty="0" smtClean="0"/>
              <a:t>.</a:t>
            </a:r>
            <a:endParaRPr lang="es-ES" sz="2800" dirty="0"/>
          </a:p>
        </p:txBody>
      </p:sp>
      <p:pic>
        <p:nvPicPr>
          <p:cNvPr id="3" name="2 Imagen" descr="Familia-Gomez_Y_LOGO[1].jpg"/>
          <p:cNvPicPr>
            <a:picLocks noChangeAspect="1"/>
          </p:cNvPicPr>
          <p:nvPr/>
        </p:nvPicPr>
        <p:blipFill>
          <a:blip r:embed="rId3" cstate="print"/>
          <a:stretch>
            <a:fillRect/>
          </a:stretch>
        </p:blipFill>
        <p:spPr>
          <a:xfrm>
            <a:off x="2555776" y="332656"/>
            <a:ext cx="4536104" cy="432063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dirty="0" smtClean="0"/>
              <a:t>Fundación </a:t>
            </a:r>
            <a:r>
              <a:rPr lang="es-ES" dirty="0" err="1" smtClean="0"/>
              <a:t>Felton</a:t>
            </a:r>
            <a:endParaRPr lang="es-ES" dirty="0"/>
          </a:p>
        </p:txBody>
      </p:sp>
      <p:sp>
        <p:nvSpPr>
          <p:cNvPr id="3" name="Rectangle 2"/>
          <p:cNvSpPr>
            <a:spLocks noGrp="1"/>
          </p:cNvSpPr>
          <p:nvPr>
            <p:ph sz="half" idx="1"/>
          </p:nvPr>
        </p:nvSpPr>
        <p:spPr/>
        <p:txBody>
          <a:bodyPr/>
          <a:lstStyle>
            <a:extLst/>
          </a:lstStyle>
          <a:p>
            <a:pPr algn="just"/>
            <a:r>
              <a:rPr lang="es-ES" dirty="0" smtClean="0"/>
              <a:t>Por varios años Fundación </a:t>
            </a:r>
            <a:r>
              <a:rPr lang="es-ES" dirty="0" err="1" smtClean="0"/>
              <a:t>Felton</a:t>
            </a:r>
            <a:r>
              <a:rPr lang="es-ES" dirty="0" smtClean="0"/>
              <a:t> ha ayudado a la comunidad mazatleca en distintos rubros. A través de </a:t>
            </a:r>
          </a:p>
          <a:p>
            <a:pPr algn="just"/>
            <a:r>
              <a:rPr lang="es-ES" dirty="0" smtClean="0"/>
              <a:t>Wheel </a:t>
            </a:r>
            <a:r>
              <a:rPr lang="es-ES" dirty="0" err="1" smtClean="0"/>
              <a:t>Chair</a:t>
            </a:r>
            <a:r>
              <a:rPr lang="es-ES" dirty="0" smtClean="0"/>
              <a:t> </a:t>
            </a:r>
            <a:r>
              <a:rPr lang="es-ES" dirty="0" err="1" smtClean="0"/>
              <a:t>Fundation</a:t>
            </a:r>
            <a:r>
              <a:rPr lang="es-ES" dirty="0" smtClean="0"/>
              <a:t> han entregado</a:t>
            </a:r>
            <a:r>
              <a:rPr lang="es-ES" dirty="0"/>
              <a:t> </a:t>
            </a:r>
            <a:r>
              <a:rPr lang="es-ES" dirty="0" smtClean="0"/>
              <a:t>miles de sillas de ruedas a</a:t>
            </a:r>
          </a:p>
          <a:p>
            <a:pPr algn="just"/>
            <a:r>
              <a:rPr lang="es-ES" dirty="0" smtClean="0"/>
              <a:t>quienes lo necesitan. Han apoyado a enfermos de cáncer. Han entregado becas escolares, estímulos económicos y despensas a familias de escasos recursos.</a:t>
            </a:r>
          </a:p>
        </p:txBody>
      </p:sp>
      <p:sp>
        <p:nvSpPr>
          <p:cNvPr id="7" name="6 CuadroTexto"/>
          <p:cNvSpPr txBox="1"/>
          <p:nvPr/>
        </p:nvSpPr>
        <p:spPr>
          <a:xfrm>
            <a:off x="4860032" y="2492896"/>
            <a:ext cx="3756156" cy="1631216"/>
          </a:xfrm>
          <a:prstGeom prst="rect">
            <a:avLst/>
          </a:prstGeom>
          <a:noFill/>
        </p:spPr>
        <p:txBody>
          <a:bodyPr wrap="none" rtlCol="0">
            <a:spAutoFit/>
          </a:bodyPr>
          <a:lstStyle/>
          <a:p>
            <a:pPr algn="ctr"/>
            <a:r>
              <a:rPr lang="es-MX" sz="2000" dirty="0" smtClean="0"/>
              <a:t>Actualmente tiene el </a:t>
            </a:r>
          </a:p>
          <a:p>
            <a:pPr algn="ctr"/>
            <a:r>
              <a:rPr lang="es-MX" sz="2000" dirty="0" smtClean="0"/>
              <a:t>compromiso de apoyar a </a:t>
            </a:r>
          </a:p>
          <a:p>
            <a:pPr algn="ctr"/>
            <a:r>
              <a:rPr lang="es-MX" sz="2000" dirty="0" smtClean="0"/>
              <a:t>jóvenes que padezcan un </a:t>
            </a:r>
          </a:p>
          <a:p>
            <a:pPr algn="ctr"/>
            <a:r>
              <a:rPr lang="es-MX" sz="2000" dirty="0" smtClean="0"/>
              <a:t>trastorno de conducta alimenticio</a:t>
            </a:r>
          </a:p>
          <a:p>
            <a:pPr algn="ctr"/>
            <a:r>
              <a:rPr lang="es-MX" sz="2000" dirty="0" smtClean="0"/>
              <a:t>y ustedes pueden ayudar también</a:t>
            </a:r>
            <a:endParaRPr lang="es-MX"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dirty="0" smtClean="0"/>
              <a:t>Misión y objetivo</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dirty="0" smtClean="0"/>
              <a:t>Misión y objetivo</a:t>
            </a:r>
            <a:endParaRPr lang="es-ES" dirty="0"/>
          </a:p>
        </p:txBody>
      </p:sp>
      <p:sp>
        <p:nvSpPr>
          <p:cNvPr id="3" name="Rectangle 2"/>
          <p:cNvSpPr>
            <a:spLocks noGrp="1"/>
          </p:cNvSpPr>
          <p:nvPr>
            <p:ph sz="half" idx="1"/>
          </p:nvPr>
        </p:nvSpPr>
        <p:spPr>
          <a:xfrm>
            <a:off x="464344" y="1600200"/>
            <a:ext cx="4038600" cy="4525963"/>
          </a:xfrm>
        </p:spPr>
        <p:txBody>
          <a:bodyPr>
            <a:normAutofit fontScale="92500" lnSpcReduction="10000"/>
          </a:bodyPr>
          <a:lstStyle>
            <a:extLst/>
          </a:lstStyle>
          <a:p>
            <a:pPr algn="just">
              <a:lnSpc>
                <a:spcPct val="114000"/>
              </a:lnSpc>
            </a:pPr>
            <a:r>
              <a:rPr lang="es-ES" sz="1700" dirty="0" smtClean="0"/>
              <a:t>Objetivo: </a:t>
            </a:r>
            <a:r>
              <a:rPr lang="es-MX" sz="1700" dirty="0" smtClean="0"/>
              <a:t>Inscribir a familias con hijos e hijas (edad escolar de primero de secundaria) que padezcan sobrepeso y obesidad.</a:t>
            </a:r>
          </a:p>
          <a:p>
            <a:pPr algn="just">
              <a:lnSpc>
                <a:spcPct val="114000"/>
              </a:lnSpc>
            </a:pPr>
            <a:endParaRPr lang="es-MX" sz="1700" dirty="0" smtClean="0"/>
          </a:p>
          <a:p>
            <a:pPr algn="just">
              <a:lnSpc>
                <a:spcPct val="114000"/>
              </a:lnSpc>
            </a:pPr>
            <a:r>
              <a:rPr lang="es-MX" sz="1700" dirty="0" smtClean="0"/>
              <a:t>Fundación </a:t>
            </a:r>
            <a:r>
              <a:rPr lang="es-MX" sz="1700" dirty="0" err="1" smtClean="0"/>
              <a:t>Felton</a:t>
            </a:r>
            <a:r>
              <a:rPr lang="es-MX" sz="1700" dirty="0" smtClean="0"/>
              <a:t> por Mazat</a:t>
            </a:r>
            <a:r>
              <a:rPr lang="es-MX" sz="1700" dirty="0" smtClean="0"/>
              <a:t>lán AC</a:t>
            </a:r>
            <a:r>
              <a:rPr lang="es-MX" sz="1700" dirty="0" smtClean="0"/>
              <a:t> </a:t>
            </a:r>
            <a:r>
              <a:rPr lang="es-MX" sz="1700" dirty="0" smtClean="0"/>
              <a:t>se compromete a proporcionarles herramientas y espacios de sensibilización para mantener hábitos alimenticios sanos que ayuden a mejorar la calidad de vida y aumentar la autoestima de los jóvenes.</a:t>
            </a:r>
          </a:p>
          <a:p>
            <a:pPr algn="just">
              <a:lnSpc>
                <a:spcPct val="114000"/>
              </a:lnSpc>
            </a:pPr>
            <a:endParaRPr lang="es-MX" sz="1700" dirty="0" smtClean="0"/>
          </a:p>
          <a:p>
            <a:pPr>
              <a:lnSpc>
                <a:spcPct val="114000"/>
              </a:lnSpc>
            </a:pPr>
            <a:r>
              <a:rPr lang="es-ES" sz="1700" dirty="0" smtClean="0"/>
              <a:t>Misión: </a:t>
            </a:r>
            <a:r>
              <a:rPr lang="es-MX" sz="1700" dirty="0" smtClean="0"/>
              <a:t>Concientizar a padres de familia que la obesidad es una enfermedad degenerativa con consecuencias fatales. Y su solución es inscribirse a este programa.</a:t>
            </a:r>
            <a:endParaRPr lang="es-ES" sz="1700" dirty="0"/>
          </a:p>
        </p:txBody>
      </p:sp>
      <p:sp>
        <p:nvSpPr>
          <p:cNvPr id="12" name="TextBox 11"/>
          <p:cNvSpPr txBox="1"/>
          <p:nvPr/>
        </p:nvSpPr>
        <p:spPr>
          <a:xfrm>
            <a:off x="4788024" y="1628800"/>
            <a:ext cx="4355976" cy="2369880"/>
          </a:xfrm>
          <a:prstGeom prst="rect">
            <a:avLst/>
          </a:prstGeom>
          <a:noFill/>
        </p:spPr>
        <p:txBody>
          <a:bodyPr wrap="square" rtlCol="0">
            <a:spAutoFit/>
          </a:bodyPr>
          <a:lstStyle>
            <a:extLst/>
          </a:lstStyle>
          <a:p>
            <a:pPr algn="just"/>
            <a:r>
              <a:rPr lang="es-ES" sz="3600" dirty="0" smtClean="0">
                <a:ln w="18415" cap="flat" cmpd="sng">
                  <a:solidFill>
                    <a:srgbClr val="FFFFFF"/>
                  </a:solidFill>
                  <a:prstDash val="solid"/>
                  <a:miter lim="800000"/>
                </a:ln>
                <a:solidFill>
                  <a:srgbClr val="FFFFFF"/>
                </a:solidFill>
                <a:effectLst>
                  <a:outerShdw blurRad="63500" dir="3600000" algn="tl" rotWithShape="0">
                    <a:srgbClr val="000000">
                      <a:alpha val="70000"/>
                    </a:srgbClr>
                  </a:outerShdw>
                </a:effectLst>
                <a:latin typeface="Gill Sans MT"/>
              </a:rPr>
              <a:t>México número uno en el mundo por </a:t>
            </a:r>
            <a:r>
              <a:rPr lang="es-ES" sz="3600" dirty="0" smtClean="0">
                <a:ln w="18415" cap="flat" cmpd="sng">
                  <a:solidFill>
                    <a:srgbClr val="FFFFFF"/>
                  </a:solidFill>
                  <a:prstDash val="solid"/>
                  <a:miter lim="800000"/>
                </a:ln>
                <a:solidFill>
                  <a:srgbClr val="C00000"/>
                </a:solidFill>
                <a:effectLst>
                  <a:outerShdw blurRad="63500" dir="3600000" algn="tl" rotWithShape="0">
                    <a:srgbClr val="000000">
                      <a:alpha val="70000"/>
                    </a:srgbClr>
                  </a:outerShdw>
                </a:effectLst>
                <a:latin typeface="Gill Sans MT"/>
              </a:rPr>
              <a:t>sobrepeso - 68 % - </a:t>
            </a:r>
          </a:p>
          <a:p>
            <a:pPr algn="just"/>
            <a:r>
              <a:rPr lang="es-ES" sz="3600" dirty="0" smtClean="0">
                <a:ln w="18415" cap="flat" cmpd="sng">
                  <a:solidFill>
                    <a:srgbClr val="FFFFFF"/>
                  </a:solidFill>
                  <a:prstDash val="solid"/>
                  <a:miter lim="800000"/>
                </a:ln>
                <a:solidFill>
                  <a:srgbClr val="C00000"/>
                </a:solidFill>
                <a:effectLst>
                  <a:outerShdw blurRad="63500" dir="3600000" algn="tl" rotWithShape="0">
                    <a:srgbClr val="000000">
                      <a:alpha val="70000"/>
                    </a:srgbClr>
                  </a:outerShdw>
                </a:effectLst>
                <a:latin typeface="Gill Sans MT"/>
              </a:rPr>
              <a:t>obesidad – 28 % -</a:t>
            </a:r>
            <a:endParaRPr lang="es-ES" sz="4000" dirty="0">
              <a:ln w="18415" cap="flat" cmpd="sng">
                <a:solidFill>
                  <a:srgbClr val="FFFFFF"/>
                </a:solidFill>
                <a:miter lim="800000"/>
              </a:ln>
              <a:solidFill>
                <a:srgbClr val="C00000"/>
              </a:solidFill>
              <a:effectLst>
                <a:outerShdw blurRad="63500" dir="3600000" algn="tl" rotWithShape="0">
                  <a:srgbClr val="000000">
                    <a:alpha val="70000"/>
                  </a:srgbClr>
                </a:outerShdw>
              </a:effectLst>
              <a:latin typeface="Gill Sans MT"/>
            </a:endParaRPr>
          </a:p>
        </p:txBody>
      </p:sp>
      <p:sp>
        <p:nvSpPr>
          <p:cNvPr id="14" name="TextBox 13"/>
          <p:cNvSpPr txBox="1"/>
          <p:nvPr/>
        </p:nvSpPr>
        <p:spPr>
          <a:xfrm>
            <a:off x="4716016" y="4365104"/>
            <a:ext cx="4355936" cy="1138773"/>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extLst/>
          </a:lstStyle>
          <a:p>
            <a:r>
              <a:rPr lang="es-ES" sz="4400" b="1" dirty="0" smtClean="0">
                <a:solidFill>
                  <a:srgbClr val="00B0F0"/>
                </a:solidFill>
                <a:latin typeface="Gill Sans MT"/>
              </a:rPr>
              <a:t>37.1 %</a:t>
            </a:r>
            <a:r>
              <a:rPr lang="es-ES" sz="2400" b="1" dirty="0" smtClean="0">
                <a:solidFill>
                  <a:srgbClr val="00B0F0"/>
                </a:solidFill>
                <a:latin typeface="Gill Sans MT"/>
              </a:rPr>
              <a:t> </a:t>
            </a:r>
            <a:r>
              <a:rPr lang="es-ES" sz="2400" b="1" dirty="0" smtClean="0">
                <a:solidFill>
                  <a:schemeClr val="accent1"/>
                </a:solidFill>
                <a:latin typeface="Gill Sans MT"/>
              </a:rPr>
              <a:t>Uno de cada tres</a:t>
            </a:r>
          </a:p>
          <a:p>
            <a:r>
              <a:rPr lang="es-ES" sz="2400" b="1" dirty="0" smtClean="0">
                <a:solidFill>
                  <a:schemeClr val="accent1"/>
                </a:solidFill>
                <a:latin typeface="Gill Sans MT"/>
              </a:rPr>
              <a:t>niños tiene obesidad</a:t>
            </a:r>
            <a:endParaRPr lang="es-ES" sz="2400" b="1" dirty="0">
              <a:solidFill>
                <a:schemeClr val="accent1"/>
              </a:solidFill>
              <a:latin typeface="Gill Sans M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dirty="0" smtClean="0"/>
              <a:t>Somos un programa </a:t>
            </a:r>
            <a:r>
              <a:rPr lang="es-ES" dirty="0" err="1" smtClean="0"/>
              <a:t>multidiciplinario</a:t>
            </a:r>
            <a:r>
              <a:rPr lang="es-ES" dirty="0" smtClean="0"/>
              <a:t> </a:t>
            </a:r>
            <a:endParaRPr lang="es-ES" dirty="0"/>
          </a:p>
        </p:txBody>
      </p:sp>
      <p:sp>
        <p:nvSpPr>
          <p:cNvPr id="3" name="Rectangle 2"/>
          <p:cNvSpPr>
            <a:spLocks noGrp="1"/>
          </p:cNvSpPr>
          <p:nvPr>
            <p:ph sz="half" idx="1"/>
          </p:nvPr>
        </p:nvSpPr>
        <p:spPr/>
        <p:txBody>
          <a:bodyPr/>
          <a:lstStyle>
            <a:extLst/>
          </a:lstStyle>
          <a:p>
            <a:pPr algn="just"/>
            <a:r>
              <a:rPr lang="es-ES" dirty="0" smtClean="0"/>
              <a:t>El programa “Menos kilos más salud” abarca nutrición, sicología, sicopedagogía, orientación familiar, preparación física y testimonios reales de personas que padecieron un trastorno de conducta alimenticia.</a:t>
            </a:r>
          </a:p>
          <a:p>
            <a:pPr algn="just"/>
            <a:endParaRPr lang="es-ES" dirty="0" smtClean="0"/>
          </a:p>
          <a:p>
            <a:pPr algn="just"/>
            <a:r>
              <a:rPr lang="es-ES" dirty="0" smtClean="0"/>
              <a:t>Los hábitos de alimentación se refuerzan cuando se sabe que comemos para vivir y no vivimos para comer. </a:t>
            </a:r>
            <a:endParaRPr lang="es-ES" dirty="0"/>
          </a:p>
        </p:txBody>
      </p:sp>
      <p:sp>
        <p:nvSpPr>
          <p:cNvPr id="5" name="Rounded Rectangle 4"/>
          <p:cNvSpPr/>
          <p:nvPr/>
        </p:nvSpPr>
        <p:spPr>
          <a:xfrm>
            <a:off x="5295900" y="1600200"/>
            <a:ext cx="2819400" cy="731520"/>
          </a:xfrm>
          <a:prstGeom prst="roundRect">
            <a:avLst>
              <a:gd name="adj" fmla="val 16667"/>
            </a:avLst>
          </a:prstGeom>
          <a:effectLst>
            <a:outerShdw blurRad="50800" dist="50800" dir="2700000" algn="tl" rotWithShape="0">
              <a:srgbClr val="000000">
                <a:alpha val="43137"/>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r>
              <a:rPr lang="es-ES" sz="2000" dirty="0" smtClean="0"/>
              <a:t>2006: 26.2 % Niños obesos en edad escolar</a:t>
            </a:r>
            <a:endParaRPr lang="es-ES" sz="2000" dirty="0"/>
          </a:p>
        </p:txBody>
      </p:sp>
      <p:sp>
        <p:nvSpPr>
          <p:cNvPr id="6" name="Rounded Rectangle 5"/>
          <p:cNvSpPr/>
          <p:nvPr/>
        </p:nvSpPr>
        <p:spPr>
          <a:xfrm>
            <a:off x="5295900" y="4272280"/>
            <a:ext cx="2819400" cy="731520"/>
          </a:xfrm>
          <a:prstGeom prst="roundRect">
            <a:avLst>
              <a:gd name="adj" fmla="val 16667"/>
            </a:avLst>
          </a:prstGeom>
          <a:scene3d>
            <a:camera prst="orthographicFront"/>
            <a:lightRig rig="twoPt" dir="t">
              <a:rot lat="0" lon="0" rev="6000000"/>
            </a:lightRig>
          </a:scene3d>
          <a:sp3d prstMaterial="plastic">
            <a:bevelT w="152400" h="101600" prst="coolSlant"/>
            <a:bevelB w="152400" h="101600" prst="coolSlant"/>
          </a:sp3d>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r>
              <a:rPr lang="es-ES" sz="1400" dirty="0" smtClean="0"/>
              <a:t>80 mil millones de pesos cuesta en México atender enfermedades entorno a la obesidad</a:t>
            </a:r>
            <a:endParaRPr lang="es-ES" sz="1400" dirty="0"/>
          </a:p>
        </p:txBody>
      </p:sp>
      <p:sp>
        <p:nvSpPr>
          <p:cNvPr id="7" name="Rounded Rectangle 6"/>
          <p:cNvSpPr/>
          <p:nvPr/>
        </p:nvSpPr>
        <p:spPr>
          <a:xfrm>
            <a:off x="5295900" y="2697480"/>
            <a:ext cx="2819400" cy="731520"/>
          </a:xfrm>
          <a:prstGeom prst="roundRect">
            <a:avLst>
              <a:gd name="adj" fmla="val 16667"/>
            </a:avLst>
          </a:prstGeom>
          <a:effectLst>
            <a:reflection blurRad="12700" stA="50000" endPos="75000" dist="12700" dir="5400000" sy="-100000" algn="bl" rotWithShape="0"/>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r>
              <a:rPr lang="es-ES" dirty="0" smtClean="0"/>
              <a:t>35 % de mexicanos de 10 a 19 años  hacen deporte </a:t>
            </a:r>
            <a:endParaRPr lang="es-ES" dirty="0"/>
          </a:p>
        </p:txBody>
      </p:sp>
      <p:sp>
        <p:nvSpPr>
          <p:cNvPr id="8" name="Rounded Rectangle 7"/>
          <p:cNvSpPr/>
          <p:nvPr/>
        </p:nvSpPr>
        <p:spPr>
          <a:xfrm>
            <a:off x="5295900" y="5516880"/>
            <a:ext cx="2819400" cy="731520"/>
          </a:xfrm>
          <a:prstGeom prst="roundRect">
            <a:avLst>
              <a:gd name="adj" fmla="val 16667"/>
            </a:avLst>
          </a:prstGeom>
          <a:ln w="38100" cap="flat" cmpd="sng" algn="ctr">
            <a:noFill/>
            <a:prstDash val="solid"/>
          </a:ln>
          <a:effectLst>
            <a:outerShdw blurRad="50800" dist="50800" dir="2700000" algn="tl" rotWithShape="0">
              <a:srgbClr val="000000">
                <a:alpha val="43137"/>
              </a:srgbClr>
            </a:outerShdw>
          </a:effectLst>
          <a:scene3d>
            <a:camera prst="perspectiveHeroicExtremeLeftFacing"/>
            <a:lightRig rig="threePt" dir="t"/>
          </a:scene3d>
        </p:spPr>
        <p:style>
          <a:lnRef idx="3">
            <a:schemeClr val="lt1"/>
          </a:lnRef>
          <a:fillRef idx="1">
            <a:schemeClr val="accent1"/>
          </a:fillRef>
          <a:effectRef idx="1">
            <a:schemeClr val="accent1"/>
          </a:effectRef>
          <a:fontRef idx="minor">
            <a:schemeClr val="lt1"/>
          </a:fontRef>
        </p:style>
        <p:txBody>
          <a:bodyPr rtlCol="0" anchor="ctr"/>
          <a:lstStyle>
            <a:extLst/>
          </a:lstStyle>
          <a:p>
            <a:pPr algn="ctr"/>
            <a:r>
              <a:rPr lang="es-ES" b="1" dirty="0" smtClean="0"/>
              <a:t>1.1 % aumenta por año la obesidad infantil en México</a:t>
            </a:r>
            <a:endParaRPr lang="es-E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512763"/>
            <a:ext cx="8229600" cy="914400"/>
          </a:xfrm>
        </p:spPr>
        <p:txBody>
          <a:bodyPr/>
          <a:lstStyle>
            <a:extLst/>
          </a:lstStyle>
          <a:p>
            <a:r>
              <a:rPr lang="es-ES" dirty="0" smtClean="0"/>
              <a:t>Desde adentro hacia afuera</a:t>
            </a:r>
            <a:endParaRPr lang="es-ES" dirty="0"/>
          </a:p>
        </p:txBody>
      </p:sp>
      <p:sp>
        <p:nvSpPr>
          <p:cNvPr id="3" name="Rectangle 2"/>
          <p:cNvSpPr>
            <a:spLocks noGrp="1"/>
          </p:cNvSpPr>
          <p:nvPr>
            <p:ph sz="half" idx="1"/>
          </p:nvPr>
        </p:nvSpPr>
        <p:spPr>
          <a:xfrm>
            <a:off x="465138" y="1600200"/>
            <a:ext cx="4038600" cy="4525963"/>
          </a:xfrm>
        </p:spPr>
        <p:txBody>
          <a:bodyPr/>
          <a:lstStyle>
            <a:extLst/>
          </a:lstStyle>
          <a:p>
            <a:pPr algn="just"/>
            <a:r>
              <a:rPr lang="es-ES" dirty="0" smtClean="0"/>
              <a:t>Desde adentro hacia afuera se combaten los trastornos de conducta alimenticia. </a:t>
            </a:r>
          </a:p>
          <a:p>
            <a:pPr algn="just"/>
            <a:endParaRPr lang="es-ES" dirty="0" smtClean="0"/>
          </a:p>
          <a:p>
            <a:pPr algn="just"/>
            <a:r>
              <a:rPr lang="es-ES" dirty="0" smtClean="0"/>
              <a:t>El programa “Menos kilos más salud” se enfoca a aumentar la autoestima de joven enseñándole, primero, a reconocer y aceptar que padece obesidad, sobre peso, bulimia, anorexia o pica.</a:t>
            </a:r>
          </a:p>
          <a:p>
            <a:pPr algn="just"/>
            <a:endParaRPr lang="es-ES" dirty="0" smtClean="0"/>
          </a:p>
          <a:p>
            <a:pPr algn="just"/>
            <a:r>
              <a:rPr lang="es-ES" dirty="0" smtClean="0"/>
              <a:t>Su imagen exterior comienza a cambiar cuando acepta su problema</a:t>
            </a:r>
            <a:endParaRPr lang="es-ES" dirty="0"/>
          </a:p>
        </p:txBody>
      </p:sp>
      <p:pic>
        <p:nvPicPr>
          <p:cNvPr id="8" name="7 Imagen" descr="obesos.png"/>
          <p:cNvPicPr>
            <a:picLocks noChangeAspect="1"/>
          </p:cNvPicPr>
          <p:nvPr/>
        </p:nvPicPr>
        <p:blipFill>
          <a:blip r:embed="rId3" cstate="print"/>
          <a:stretch>
            <a:fillRect/>
          </a:stretch>
        </p:blipFill>
        <p:spPr>
          <a:xfrm>
            <a:off x="4644008" y="1628800"/>
            <a:ext cx="4046072" cy="2996463"/>
          </a:xfrm>
          <a:prstGeom prst="rect">
            <a:avLst/>
          </a:prstGeom>
        </p:spPr>
      </p:pic>
      <p:graphicFrame>
        <p:nvGraphicFramePr>
          <p:cNvPr id="9" name="8 Diagrama"/>
          <p:cNvGraphicFramePr/>
          <p:nvPr/>
        </p:nvGraphicFramePr>
        <p:xfrm>
          <a:off x="4644008" y="4725144"/>
          <a:ext cx="4176464" cy="1340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dirty="0" smtClean="0"/>
              <a:t>Nuestros candidatos</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s-ES" dirty="0" smtClean="0"/>
              <a:t>La solución está en tus manos</a:t>
            </a:r>
            <a:endParaRPr lang="es-ES" dirty="0"/>
          </a:p>
        </p:txBody>
      </p:sp>
      <p:sp>
        <p:nvSpPr>
          <p:cNvPr id="3" name="Rectangle 2"/>
          <p:cNvSpPr>
            <a:spLocks noGrp="1"/>
          </p:cNvSpPr>
          <p:nvPr>
            <p:ph sz="half" idx="1"/>
          </p:nvPr>
        </p:nvSpPr>
        <p:spPr/>
        <p:txBody>
          <a:bodyPr/>
          <a:lstStyle>
            <a:extLst/>
          </a:lstStyle>
          <a:p>
            <a:pPr>
              <a:lnSpc>
                <a:spcPct val="114000"/>
              </a:lnSpc>
            </a:pPr>
            <a:r>
              <a:rPr lang="es-ES" dirty="0" smtClean="0"/>
              <a:t>Para que padres e hijos participen en este programa deberán someterse a una valoración sicológica y clínica a fin de ser seleccionados.</a:t>
            </a:r>
          </a:p>
          <a:p>
            <a:pPr>
              <a:lnSpc>
                <a:spcPct val="114000"/>
              </a:lnSpc>
            </a:pPr>
            <a:endParaRPr lang="es-ES" dirty="0" smtClean="0"/>
          </a:p>
          <a:p>
            <a:pPr algn="just">
              <a:lnSpc>
                <a:spcPct val="114000"/>
              </a:lnSpc>
            </a:pPr>
            <a:r>
              <a:rPr lang="es-ES" dirty="0" smtClean="0"/>
              <a:t>El sicólogo con apoyo del sicopedagogo nutriólogo valorarán la disposición, aceptación y entendimiento que los candidatos tienen entorno al programa.</a:t>
            </a:r>
            <a:endParaRPr lang="es-ES" dirty="0"/>
          </a:p>
          <a:p>
            <a:endParaRPr lang="es-ES" dirty="0"/>
          </a:p>
        </p:txBody>
      </p:sp>
      <p:graphicFrame>
        <p:nvGraphicFramePr>
          <p:cNvPr id="5" name="Content Placeholder 4"/>
          <p:cNvGraphicFramePr>
            <a:graphicFrameLocks noGrp="1"/>
          </p:cNvGraphicFramePr>
          <p:nvPr>
            <p:ph sz="half" idx="2"/>
          </p:nvPr>
        </p:nvGraphicFramePr>
        <p:xfrm>
          <a:off x="4644008" y="1556792"/>
          <a:ext cx="4203576" cy="435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0872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 QUIEN EST</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DIRIGIDO EL PROGRAMA?</a:t>
            </a:r>
            <a:endParaRPr kumimoji="0" lang="es-MX"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El programa va dirigido a j</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venes de entre 12 y15 a</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os que por su propio inter</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s manifiesten querer realizar el esfuerzo para adelgazar y cambiar su vida.</a:t>
            </a:r>
            <a:endParaRPr kumimoji="0" lang="es-MX"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sz="2000" b="1" dirty="0" smtClean="0">
              <a:latin typeface="Verdana"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C</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MO INTEGRARTE AL PROGRAMA?</a:t>
            </a:r>
            <a:endParaRPr kumimoji="0" lang="es-MX"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Manifestar su propio inter</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s comunic</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ndose al cel. 6691381762 y envi</a:t>
            </a:r>
            <a:r>
              <a:rPr kumimoji="0" lang="es-MX" sz="20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ndonos una solicitud de ingreso al correo </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hlinkClick r:id="rId2"/>
              </a:rPr>
              <a:t>menoskilosmassalud1@hotmail.com</a:t>
            </a:r>
            <a:r>
              <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 para programar la primera entrevista individual.</a:t>
            </a:r>
            <a:endParaRPr kumimoji="0" lang="es-MX"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1347</Words>
  <Application>Microsoft Office PowerPoint</Application>
  <PresentationFormat>Presentación en pantalla (4:3)</PresentationFormat>
  <Paragraphs>163</Paragraphs>
  <Slides>21</Slides>
  <Notes>17</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IntroducingPowerPoint2007</vt:lpstr>
      <vt:lpstr>programa menos kilos más salud                  Fundación felton por mazatlán ac.</vt:lpstr>
      <vt:lpstr>Inicio del programa</vt:lpstr>
      <vt:lpstr>Misión y objetivo</vt:lpstr>
      <vt:lpstr>Misión y objetivo</vt:lpstr>
      <vt:lpstr>Somos un programa multidiciplinario </vt:lpstr>
      <vt:lpstr>Desde adentro hacia afuera</vt:lpstr>
      <vt:lpstr>Nuestros candidatos</vt:lpstr>
      <vt:lpstr>La solución está en tus manos</vt:lpstr>
      <vt:lpstr>Diapositiva 9</vt:lpstr>
      <vt:lpstr>Diapositiva 10</vt:lpstr>
      <vt:lpstr>Diapositiva 11</vt:lpstr>
      <vt:lpstr>Diapositiva 12</vt:lpstr>
      <vt:lpstr>Diapositiva 13</vt:lpstr>
      <vt:lpstr>TCA TRASTORNOS DE CONDUCTA ALIMENTICIA</vt:lpstr>
      <vt:lpstr>¿Qué es un trastorno de conducta alimenticia?</vt:lpstr>
      <vt:lpstr>Diapositiva 16</vt:lpstr>
      <vt:lpstr>Todos tenemos una historia</vt:lpstr>
      <vt:lpstr>Diapositiva 18</vt:lpstr>
      <vt:lpstr>CUATRO MESES</vt:lpstr>
      <vt:lpstr>FUNDACIÓN FELTON por mazatlán ac.</vt:lpstr>
      <vt:lpstr>Fundación Felton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2011-05-22T23:52:26Z</dcterms:created>
  <dcterms:modified xsi:type="dcterms:W3CDTF">2011-06-25T16:41:47Z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